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3"/>
    <p:sldId id="294" r:id="rId4"/>
    <p:sldId id="295" r:id="rId5"/>
    <p:sldId id="389" r:id="rId6"/>
    <p:sldId id="500" r:id="rId7"/>
    <p:sldId id="297" r:id="rId8"/>
    <p:sldId id="298" r:id="rId9"/>
    <p:sldId id="299" r:id="rId10"/>
    <p:sldId id="549" r:id="rId11"/>
    <p:sldId id="550" r:id="rId12"/>
    <p:sldId id="551" r:id="rId13"/>
    <p:sldId id="301" r:id="rId14"/>
    <p:sldId id="649" r:id="rId15"/>
    <p:sldId id="695" r:id="rId16"/>
    <p:sldId id="302" r:id="rId17"/>
    <p:sldId id="303" r:id="rId18"/>
    <p:sldId id="439" r:id="rId19"/>
    <p:sldId id="305" r:id="rId20"/>
    <p:sldId id="306" r:id="rId21"/>
    <p:sldId id="307" r:id="rId22"/>
    <p:sldId id="308" r:id="rId23"/>
    <p:sldId id="309" r:id="rId24"/>
    <p:sldId id="502" r:id="rId25"/>
    <p:sldId id="596" r:id="rId26"/>
    <p:sldId id="311" r:id="rId27"/>
    <p:sldId id="312" r:id="rId28"/>
    <p:sldId id="313" r:id="rId29"/>
    <p:sldId id="314" r:id="rId30"/>
    <p:sldId id="315" r:id="rId31"/>
    <p:sldId id="346" r:id="rId32"/>
    <p:sldId id="697" r:id="rId33"/>
    <p:sldId id="347" r:id="rId34"/>
    <p:sldId id="699" r:id="rId35"/>
    <p:sldId id="700" r:id="rId36"/>
    <p:sldId id="350" r:id="rId37"/>
    <p:sldId id="348" r:id="rId38"/>
    <p:sldId id="743" r:id="rId39"/>
    <p:sldId id="744" r:id="rId40"/>
    <p:sldId id="793" r:id="rId41"/>
    <p:sldId id="440" r:id="rId42"/>
    <p:sldId id="769" r:id="rId43"/>
    <p:sldId id="316" r:id="rId44"/>
    <p:sldId id="317" r:id="rId45"/>
    <p:sldId id="480" r:id="rId46"/>
    <p:sldId id="332" r:id="rId47"/>
    <p:sldId id="318" r:id="rId48"/>
    <p:sldId id="631" r:id="rId49"/>
    <p:sldId id="632" r:id="rId50"/>
    <p:sldId id="320" r:id="rId51"/>
    <p:sldId id="321" r:id="rId52"/>
    <p:sldId id="322" r:id="rId53"/>
    <p:sldId id="323" r:id="rId54"/>
    <p:sldId id="386" r:id="rId55"/>
    <p:sldId id="324" r:id="rId56"/>
    <p:sldId id="325" r:id="rId57"/>
    <p:sldId id="387" r:id="rId58"/>
    <p:sldId id="326" r:id="rId59"/>
    <p:sldId id="327" r:id="rId60"/>
    <p:sldId id="388" r:id="rId61"/>
    <p:sldId id="434" r:id="rId62"/>
    <p:sldId id="435" r:id="rId63"/>
    <p:sldId id="328" r:id="rId64"/>
    <p:sldId id="329" r:id="rId65"/>
    <p:sldId id="330" r:id="rId66"/>
  </p:sldIdLst>
  <p:sldSz cx="12192000" cy="6858000"/>
  <p:notesSz cx="6858000" cy="9144000"/>
  <p:custDataLst>
    <p:tags r:id="rId7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CCFF"/>
    <a:srgbClr val="3366FF"/>
    <a:srgbClr val="33CCCC"/>
    <a:srgbClr val="FFFF00"/>
    <a:srgbClr val="FFCC66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40" y="-96"/>
      </p:cViewPr>
      <p:guideLst>
        <p:guide orient="horz" pos="2250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10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7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0.wmf"/><Relationship Id="rId8" Type="http://schemas.openxmlformats.org/officeDocument/2006/relationships/image" Target="../media/image59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5" Type="http://schemas.openxmlformats.org/officeDocument/2006/relationships/image" Target="../media/image66.wmf"/><Relationship Id="rId14" Type="http://schemas.openxmlformats.org/officeDocument/2006/relationships/image" Target="../media/image65.wmf"/><Relationship Id="rId13" Type="http://schemas.openxmlformats.org/officeDocument/2006/relationships/image" Target="../media/image64.wmf"/><Relationship Id="rId12" Type="http://schemas.openxmlformats.org/officeDocument/2006/relationships/image" Target="../media/image63.wmf"/><Relationship Id="rId11" Type="http://schemas.openxmlformats.org/officeDocument/2006/relationships/image" Target="../media/image62.wmf"/><Relationship Id="rId10" Type="http://schemas.openxmlformats.org/officeDocument/2006/relationships/image" Target="../media/image6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0.wmf"/><Relationship Id="rId8" Type="http://schemas.openxmlformats.org/officeDocument/2006/relationships/image" Target="../media/image59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5" Type="http://schemas.openxmlformats.org/officeDocument/2006/relationships/image" Target="../media/image66.wmf"/><Relationship Id="rId14" Type="http://schemas.openxmlformats.org/officeDocument/2006/relationships/image" Target="../media/image65.wmf"/><Relationship Id="rId13" Type="http://schemas.openxmlformats.org/officeDocument/2006/relationships/image" Target="../media/image70.wmf"/><Relationship Id="rId12" Type="http://schemas.openxmlformats.org/officeDocument/2006/relationships/image" Target="../media/image69.wmf"/><Relationship Id="rId11" Type="http://schemas.openxmlformats.org/officeDocument/2006/relationships/image" Target="../media/image68.wmf"/><Relationship Id="rId10" Type="http://schemas.openxmlformats.org/officeDocument/2006/relationships/image" Target="../media/image67.wmf"/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1.wmf"/><Relationship Id="rId8" Type="http://schemas.openxmlformats.org/officeDocument/2006/relationships/image" Target="../media/image80.wmf"/><Relationship Id="rId7" Type="http://schemas.openxmlformats.org/officeDocument/2006/relationships/image" Target="../media/image7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1" Type="http://schemas.openxmlformats.org/officeDocument/2006/relationships/image" Target="../media/image83.wmf"/><Relationship Id="rId10" Type="http://schemas.openxmlformats.org/officeDocument/2006/relationships/image" Target="../media/image82.wmf"/><Relationship Id="rId1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81.wmf"/><Relationship Id="rId8" Type="http://schemas.openxmlformats.org/officeDocument/2006/relationships/image" Target="../media/image80.wmf"/><Relationship Id="rId7" Type="http://schemas.openxmlformats.org/officeDocument/2006/relationships/image" Target="../media/image7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4.wmf"/><Relationship Id="rId3" Type="http://schemas.openxmlformats.org/officeDocument/2006/relationships/image" Target="../media/image82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wmf"/><Relationship Id="rId8" Type="http://schemas.openxmlformats.org/officeDocument/2006/relationships/image" Target="../media/image102.wmf"/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3" Type="http://schemas.openxmlformats.org/officeDocument/2006/relationships/image" Target="../media/image107.wmf"/><Relationship Id="rId12" Type="http://schemas.openxmlformats.org/officeDocument/2006/relationships/image" Target="../media/image106.wmf"/><Relationship Id="rId11" Type="http://schemas.openxmlformats.org/officeDocument/2006/relationships/image" Target="../media/image105.wmf"/><Relationship Id="rId10" Type="http://schemas.openxmlformats.org/officeDocument/2006/relationships/image" Target="../media/image104.wmf"/><Relationship Id="rId1" Type="http://schemas.openxmlformats.org/officeDocument/2006/relationships/image" Target="../media/image95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image" Target="../media/image104.wmf"/><Relationship Id="rId7" Type="http://schemas.openxmlformats.org/officeDocument/2006/relationships/image" Target="../media/image103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3" Type="http://schemas.openxmlformats.org/officeDocument/2006/relationships/image" Target="../media/image109.wmf"/><Relationship Id="rId12" Type="http://schemas.openxmlformats.org/officeDocument/2006/relationships/image" Target="../media/image108.wmf"/><Relationship Id="rId11" Type="http://schemas.openxmlformats.org/officeDocument/2006/relationships/image" Target="../media/image107.wmf"/><Relationship Id="rId10" Type="http://schemas.openxmlformats.org/officeDocument/2006/relationships/image" Target="../media/image106.wmf"/><Relationship Id="rId1" Type="http://schemas.openxmlformats.org/officeDocument/2006/relationships/image" Target="../media/image97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wmf"/><Relationship Id="rId8" Type="http://schemas.openxmlformats.org/officeDocument/2006/relationships/image" Target="../media/image103.wmf"/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2" Type="http://schemas.openxmlformats.org/officeDocument/2006/relationships/image" Target="../media/image107.wmf"/><Relationship Id="rId11" Type="http://schemas.openxmlformats.org/officeDocument/2006/relationships/image" Target="../media/image106.wmf"/><Relationship Id="rId10" Type="http://schemas.openxmlformats.org/officeDocument/2006/relationships/image" Target="../media/image105.wmf"/><Relationship Id="rId1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wmf"/><Relationship Id="rId8" Type="http://schemas.openxmlformats.org/officeDocument/2006/relationships/image" Target="../media/image103.wmf"/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2" Type="http://schemas.openxmlformats.org/officeDocument/2006/relationships/image" Target="../media/image107.wmf"/><Relationship Id="rId11" Type="http://schemas.openxmlformats.org/officeDocument/2006/relationships/image" Target="../media/image106.wmf"/><Relationship Id="rId10" Type="http://schemas.openxmlformats.org/officeDocument/2006/relationships/image" Target="../media/image105.wmf"/><Relationship Id="rId1" Type="http://schemas.openxmlformats.org/officeDocument/2006/relationships/image" Target="../media/image111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wmf"/><Relationship Id="rId8" Type="http://schemas.openxmlformats.org/officeDocument/2006/relationships/image" Target="../media/image103.wmf"/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2" Type="http://schemas.openxmlformats.org/officeDocument/2006/relationships/image" Target="../media/image107.wmf"/><Relationship Id="rId11" Type="http://schemas.openxmlformats.org/officeDocument/2006/relationships/image" Target="../media/image106.wmf"/><Relationship Id="rId10" Type="http://schemas.openxmlformats.org/officeDocument/2006/relationships/image" Target="../media/image105.wmf"/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8.wmf"/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png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wmf"/><Relationship Id="rId8" Type="http://schemas.openxmlformats.org/officeDocument/2006/relationships/image" Target="../media/image126.wmf"/><Relationship Id="rId7" Type="http://schemas.openxmlformats.org/officeDocument/2006/relationships/image" Target="../media/image125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1" Type="http://schemas.openxmlformats.org/officeDocument/2006/relationships/image" Target="../media/image109.wmf"/><Relationship Id="rId10" Type="http://schemas.openxmlformats.org/officeDocument/2006/relationships/image" Target="../media/image128.wmf"/><Relationship Id="rId1" Type="http://schemas.openxmlformats.org/officeDocument/2006/relationships/image" Target="../media/image119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wmf"/><Relationship Id="rId8" Type="http://schemas.openxmlformats.org/officeDocument/2006/relationships/image" Target="../media/image136.wmf"/><Relationship Id="rId7" Type="http://schemas.openxmlformats.org/officeDocument/2006/relationships/image" Target="../media/image135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4" Type="http://schemas.openxmlformats.org/officeDocument/2006/relationships/image" Target="../media/image128.wmf"/><Relationship Id="rId13" Type="http://schemas.openxmlformats.org/officeDocument/2006/relationships/image" Target="../media/image127.wmf"/><Relationship Id="rId12" Type="http://schemas.openxmlformats.org/officeDocument/2006/relationships/image" Target="../media/image140.wmf"/><Relationship Id="rId11" Type="http://schemas.openxmlformats.org/officeDocument/2006/relationships/image" Target="../media/image139.wmf"/><Relationship Id="rId10" Type="http://schemas.openxmlformats.org/officeDocument/2006/relationships/image" Target="../media/image138.wmf"/><Relationship Id="rId1" Type="http://schemas.openxmlformats.org/officeDocument/2006/relationships/image" Target="../media/image12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2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81.wmf"/><Relationship Id="rId8" Type="http://schemas.openxmlformats.org/officeDocument/2006/relationships/image" Target="../media/image80.wmf"/><Relationship Id="rId7" Type="http://schemas.openxmlformats.org/officeDocument/2006/relationships/image" Target="../media/image7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1" Type="http://schemas.openxmlformats.org/officeDocument/2006/relationships/image" Target="../media/image148.wmf"/><Relationship Id="rId10" Type="http://schemas.openxmlformats.org/officeDocument/2006/relationships/image" Target="../media/image82.wmf"/><Relationship Id="rId1" Type="http://schemas.openxmlformats.org/officeDocument/2006/relationships/image" Target="../media/image147.wmf"/></Relationships>
</file>

<file path=ppt/drawings/_rels/vmlDrawing3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5.wmf"/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3.wmf"/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4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61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0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7" Type="http://schemas.openxmlformats.org/officeDocument/2006/relationships/image" Target="../media/image164.wmf"/><Relationship Id="rId6" Type="http://schemas.openxmlformats.org/officeDocument/2006/relationships/image" Target="../media/image163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Relationship Id="rId3" Type="http://schemas.openxmlformats.org/officeDocument/2006/relationships/image" Target="../media/image153.wmf"/><Relationship Id="rId2" Type="http://schemas.openxmlformats.org/officeDocument/2006/relationships/image" Target="../media/image150.wmf"/><Relationship Id="rId1" Type="http://schemas.openxmlformats.org/officeDocument/2006/relationships/image" Target="../media/image16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4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3.wmf"/><Relationship Id="rId4" Type="http://schemas.openxmlformats.org/officeDocument/2006/relationships/image" Target="../media/image172.wmf"/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4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7.wmf"/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4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1.wmf"/><Relationship Id="rId4" Type="http://schemas.openxmlformats.org/officeDocument/2006/relationships/image" Target="../media/image180.wmf"/><Relationship Id="rId3" Type="http://schemas.openxmlformats.org/officeDocument/2006/relationships/image" Target="../media/image179.wmf"/><Relationship Id="rId2" Type="http://schemas.openxmlformats.org/officeDocument/2006/relationships/image" Target="../media/image169.wmf"/><Relationship Id="rId1" Type="http://schemas.openxmlformats.org/officeDocument/2006/relationships/image" Target="../media/image178.wmf"/></Relationships>
</file>

<file path=ppt/drawings/_rels/vmlDrawing4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5.wmf"/><Relationship Id="rId4" Type="http://schemas.openxmlformats.org/officeDocument/2006/relationships/image" Target="../media/image180.wmf"/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4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9.wmf"/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9667" y="260350"/>
            <a:ext cx="109728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3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4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12192000" cy="70675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42333" y="765175"/>
            <a:ext cx="12234333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42333" y="692150"/>
            <a:ext cx="1223433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88900" y="1196975"/>
            <a:ext cx="12280900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42333" y="2708275"/>
            <a:ext cx="12185651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42333" y="2925763"/>
            <a:ext cx="12280900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40216" y="3789363"/>
            <a:ext cx="12280900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40216" y="5013325"/>
            <a:ext cx="12280900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88900" y="5661025"/>
            <a:ext cx="12280900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6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6.wmf"/><Relationship Id="rId14" Type="http://schemas.openxmlformats.org/officeDocument/2006/relationships/vmlDrawing" Target="../drawings/vmlDrawing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26.wmf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27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3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3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41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38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4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44.bin"/><Relationship Id="rId20" Type="http://schemas.openxmlformats.org/officeDocument/2006/relationships/vmlDrawing" Target="../drawings/vmlDrawing14.vml"/><Relationship Id="rId2" Type="http://schemas.openxmlformats.org/officeDocument/2006/relationships/image" Target="../media/image3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6.png"/><Relationship Id="rId17" Type="http://schemas.openxmlformats.org/officeDocument/2006/relationships/oleObject" Target="../embeddings/oleObject51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50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4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38.wmf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59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4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63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38.wmf"/><Relationship Id="rId18" Type="http://schemas.openxmlformats.org/officeDocument/2006/relationships/vmlDrawing" Target="../drawings/vmlDrawing16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67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66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65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60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oleObject" Target="../embeddings/oleObject71.bin"/><Relationship Id="rId7" Type="http://schemas.openxmlformats.org/officeDocument/2006/relationships/image" Target="../media/image40.wmf"/><Relationship Id="rId6" Type="http://schemas.openxmlformats.org/officeDocument/2006/relationships/oleObject" Target="../embeddings/oleObject70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9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68.bin"/><Relationship Id="rId19" Type="http://schemas.openxmlformats.org/officeDocument/2006/relationships/vmlDrawing" Target="../drawings/vmlDrawing17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5.wmf"/><Relationship Id="rId16" Type="http://schemas.openxmlformats.org/officeDocument/2006/relationships/oleObject" Target="../embeddings/oleObject75.bin"/><Relationship Id="rId15" Type="http://schemas.openxmlformats.org/officeDocument/2006/relationships/image" Target="../media/image44.wmf"/><Relationship Id="rId14" Type="http://schemas.openxmlformats.org/officeDocument/2006/relationships/oleObject" Target="../embeddings/oleObject74.bin"/><Relationship Id="rId13" Type="http://schemas.openxmlformats.org/officeDocument/2006/relationships/image" Target="../media/image43.wmf"/><Relationship Id="rId12" Type="http://schemas.openxmlformats.org/officeDocument/2006/relationships/oleObject" Target="../embeddings/oleObject73.bin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72.bin"/><Relationship Id="rId1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76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wmf"/><Relationship Id="rId8" Type="http://schemas.openxmlformats.org/officeDocument/2006/relationships/oleObject" Target="../embeddings/oleObject81.bin"/><Relationship Id="rId7" Type="http://schemas.openxmlformats.org/officeDocument/2006/relationships/oleObject" Target="../embeddings/oleObject80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78.bin"/><Relationship Id="rId26" Type="http://schemas.openxmlformats.org/officeDocument/2006/relationships/vmlDrawing" Target="../drawings/vmlDrawing19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58.wmf"/><Relationship Id="rId23" Type="http://schemas.openxmlformats.org/officeDocument/2006/relationships/oleObject" Target="../embeddings/oleObject90.bin"/><Relationship Id="rId22" Type="http://schemas.openxmlformats.org/officeDocument/2006/relationships/image" Target="../media/image57.wmf"/><Relationship Id="rId21" Type="http://schemas.openxmlformats.org/officeDocument/2006/relationships/oleObject" Target="../embeddings/oleObject89.bin"/><Relationship Id="rId20" Type="http://schemas.openxmlformats.org/officeDocument/2006/relationships/image" Target="../media/image56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88.bin"/><Relationship Id="rId18" Type="http://schemas.openxmlformats.org/officeDocument/2006/relationships/image" Target="../media/image55.wmf"/><Relationship Id="rId17" Type="http://schemas.openxmlformats.org/officeDocument/2006/relationships/oleObject" Target="../embeddings/oleObject87.bin"/><Relationship Id="rId16" Type="http://schemas.openxmlformats.org/officeDocument/2006/relationships/oleObject" Target="../embeddings/oleObject86.bin"/><Relationship Id="rId15" Type="http://schemas.openxmlformats.org/officeDocument/2006/relationships/oleObject" Target="../embeddings/oleObject85.bin"/><Relationship Id="rId14" Type="http://schemas.openxmlformats.org/officeDocument/2006/relationships/oleObject" Target="../embeddings/oleObject84.bin"/><Relationship Id="rId13" Type="http://schemas.openxmlformats.org/officeDocument/2006/relationships/image" Target="../media/image54.wmf"/><Relationship Id="rId12" Type="http://schemas.openxmlformats.org/officeDocument/2006/relationships/oleObject" Target="../embeddings/oleObject83.bin"/><Relationship Id="rId11" Type="http://schemas.openxmlformats.org/officeDocument/2006/relationships/image" Target="../media/image53.wmf"/><Relationship Id="rId10" Type="http://schemas.openxmlformats.org/officeDocument/2006/relationships/oleObject" Target="../embeddings/oleObject82.bin"/><Relationship Id="rId1" Type="http://schemas.openxmlformats.org/officeDocument/2006/relationships/oleObject" Target="../embeddings/oleObject77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95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94.bin"/><Relationship Id="rId5" Type="http://schemas.openxmlformats.org/officeDocument/2006/relationships/oleObject" Target="../embeddings/oleObject93.bin"/><Relationship Id="rId4" Type="http://schemas.openxmlformats.org/officeDocument/2006/relationships/image" Target="../media/image51.wmf"/><Relationship Id="rId36" Type="http://schemas.openxmlformats.org/officeDocument/2006/relationships/vmlDrawing" Target="../drawings/vmlDrawing20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66.wmf"/><Relationship Id="rId33" Type="http://schemas.openxmlformats.org/officeDocument/2006/relationships/oleObject" Target="../embeddings/oleObject109.bin"/><Relationship Id="rId32" Type="http://schemas.openxmlformats.org/officeDocument/2006/relationships/image" Target="../media/image65.wmf"/><Relationship Id="rId31" Type="http://schemas.openxmlformats.org/officeDocument/2006/relationships/oleObject" Target="../embeddings/oleObject108.bin"/><Relationship Id="rId30" Type="http://schemas.openxmlformats.org/officeDocument/2006/relationships/image" Target="../media/image64.wmf"/><Relationship Id="rId3" Type="http://schemas.openxmlformats.org/officeDocument/2006/relationships/oleObject" Target="../embeddings/oleObject92.bin"/><Relationship Id="rId29" Type="http://schemas.openxmlformats.org/officeDocument/2006/relationships/oleObject" Target="../embeddings/oleObject107.bin"/><Relationship Id="rId28" Type="http://schemas.openxmlformats.org/officeDocument/2006/relationships/image" Target="../media/image63.wmf"/><Relationship Id="rId27" Type="http://schemas.openxmlformats.org/officeDocument/2006/relationships/oleObject" Target="../embeddings/oleObject106.bin"/><Relationship Id="rId26" Type="http://schemas.openxmlformats.org/officeDocument/2006/relationships/image" Target="../media/image62.wmf"/><Relationship Id="rId25" Type="http://schemas.openxmlformats.org/officeDocument/2006/relationships/oleObject" Target="../embeddings/oleObject105.bin"/><Relationship Id="rId24" Type="http://schemas.openxmlformats.org/officeDocument/2006/relationships/image" Target="../media/image61.wmf"/><Relationship Id="rId23" Type="http://schemas.openxmlformats.org/officeDocument/2006/relationships/oleObject" Target="../embeddings/oleObject104.bin"/><Relationship Id="rId22" Type="http://schemas.openxmlformats.org/officeDocument/2006/relationships/image" Target="../media/image60.wmf"/><Relationship Id="rId21" Type="http://schemas.openxmlformats.org/officeDocument/2006/relationships/oleObject" Target="../embeddings/oleObject103.bin"/><Relationship Id="rId20" Type="http://schemas.openxmlformats.org/officeDocument/2006/relationships/image" Target="../media/image59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02.bin"/><Relationship Id="rId18" Type="http://schemas.openxmlformats.org/officeDocument/2006/relationships/image" Target="../media/image56.wmf"/><Relationship Id="rId17" Type="http://schemas.openxmlformats.org/officeDocument/2006/relationships/oleObject" Target="../embeddings/oleObject101.bin"/><Relationship Id="rId16" Type="http://schemas.openxmlformats.org/officeDocument/2006/relationships/image" Target="../media/image55.wmf"/><Relationship Id="rId15" Type="http://schemas.openxmlformats.org/officeDocument/2006/relationships/oleObject" Target="../embeddings/oleObject100.bin"/><Relationship Id="rId14" Type="http://schemas.openxmlformats.org/officeDocument/2006/relationships/oleObject" Target="../embeddings/oleObject99.bin"/><Relationship Id="rId13" Type="http://schemas.openxmlformats.org/officeDocument/2006/relationships/oleObject" Target="../embeddings/oleObject98.bin"/><Relationship Id="rId12" Type="http://schemas.openxmlformats.org/officeDocument/2006/relationships/oleObject" Target="../embeddings/oleObject97.bin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96.bin"/><Relationship Id="rId1" Type="http://schemas.openxmlformats.org/officeDocument/2006/relationships/oleObject" Target="../embeddings/oleObject91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114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113.bin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51.wmf"/><Relationship Id="rId36" Type="http://schemas.openxmlformats.org/officeDocument/2006/relationships/vmlDrawing" Target="../drawings/vmlDrawing21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66.wmf"/><Relationship Id="rId33" Type="http://schemas.openxmlformats.org/officeDocument/2006/relationships/oleObject" Target="../embeddings/oleObject128.bin"/><Relationship Id="rId32" Type="http://schemas.openxmlformats.org/officeDocument/2006/relationships/image" Target="../media/image65.wmf"/><Relationship Id="rId31" Type="http://schemas.openxmlformats.org/officeDocument/2006/relationships/oleObject" Target="../embeddings/oleObject127.bin"/><Relationship Id="rId30" Type="http://schemas.openxmlformats.org/officeDocument/2006/relationships/image" Target="../media/image70.wmf"/><Relationship Id="rId3" Type="http://schemas.openxmlformats.org/officeDocument/2006/relationships/oleObject" Target="../embeddings/oleObject111.bin"/><Relationship Id="rId29" Type="http://schemas.openxmlformats.org/officeDocument/2006/relationships/oleObject" Target="../embeddings/oleObject126.bin"/><Relationship Id="rId28" Type="http://schemas.openxmlformats.org/officeDocument/2006/relationships/image" Target="../media/image69.wmf"/><Relationship Id="rId27" Type="http://schemas.openxmlformats.org/officeDocument/2006/relationships/oleObject" Target="../embeddings/oleObject125.bin"/><Relationship Id="rId26" Type="http://schemas.openxmlformats.org/officeDocument/2006/relationships/image" Target="../media/image68.wmf"/><Relationship Id="rId25" Type="http://schemas.openxmlformats.org/officeDocument/2006/relationships/oleObject" Target="../embeddings/oleObject124.bin"/><Relationship Id="rId24" Type="http://schemas.openxmlformats.org/officeDocument/2006/relationships/image" Target="../media/image67.wmf"/><Relationship Id="rId23" Type="http://schemas.openxmlformats.org/officeDocument/2006/relationships/oleObject" Target="../embeddings/oleObject123.bin"/><Relationship Id="rId22" Type="http://schemas.openxmlformats.org/officeDocument/2006/relationships/image" Target="../media/image60.wmf"/><Relationship Id="rId21" Type="http://schemas.openxmlformats.org/officeDocument/2006/relationships/oleObject" Target="../embeddings/oleObject122.bin"/><Relationship Id="rId20" Type="http://schemas.openxmlformats.org/officeDocument/2006/relationships/image" Target="../media/image59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121.bin"/><Relationship Id="rId18" Type="http://schemas.openxmlformats.org/officeDocument/2006/relationships/image" Target="../media/image56.wmf"/><Relationship Id="rId17" Type="http://schemas.openxmlformats.org/officeDocument/2006/relationships/oleObject" Target="../embeddings/oleObject120.bin"/><Relationship Id="rId16" Type="http://schemas.openxmlformats.org/officeDocument/2006/relationships/image" Target="../media/image55.wmf"/><Relationship Id="rId15" Type="http://schemas.openxmlformats.org/officeDocument/2006/relationships/oleObject" Target="../embeddings/oleObject119.bin"/><Relationship Id="rId14" Type="http://schemas.openxmlformats.org/officeDocument/2006/relationships/oleObject" Target="../embeddings/oleObject118.bin"/><Relationship Id="rId13" Type="http://schemas.openxmlformats.org/officeDocument/2006/relationships/oleObject" Target="../embeddings/oleObject117.bin"/><Relationship Id="rId12" Type="http://schemas.openxmlformats.org/officeDocument/2006/relationships/oleObject" Target="../embeddings/oleObject116.bin"/><Relationship Id="rId11" Type="http://schemas.openxmlformats.org/officeDocument/2006/relationships/image" Target="../media/image54.wmf"/><Relationship Id="rId10" Type="http://schemas.openxmlformats.org/officeDocument/2006/relationships/oleObject" Target="../embeddings/oleObject115.bin"/><Relationship Id="rId1" Type="http://schemas.openxmlformats.org/officeDocument/2006/relationships/oleObject" Target="../embeddings/oleObject1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32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30.bin"/><Relationship Id="rId24" Type="http://schemas.openxmlformats.org/officeDocument/2006/relationships/vmlDrawing" Target="../drawings/vmlDrawing2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83.wmf"/><Relationship Id="rId21" Type="http://schemas.openxmlformats.org/officeDocument/2006/relationships/oleObject" Target="../embeddings/oleObject139.bin"/><Relationship Id="rId20" Type="http://schemas.openxmlformats.org/officeDocument/2006/relationships/image" Target="../media/image82.wmf"/><Relationship Id="rId2" Type="http://schemas.openxmlformats.org/officeDocument/2006/relationships/image" Target="../media/image73.wmf"/><Relationship Id="rId19" Type="http://schemas.openxmlformats.org/officeDocument/2006/relationships/oleObject" Target="../embeddings/oleObject138.bin"/><Relationship Id="rId18" Type="http://schemas.openxmlformats.org/officeDocument/2006/relationships/image" Target="../media/image81.wmf"/><Relationship Id="rId17" Type="http://schemas.openxmlformats.org/officeDocument/2006/relationships/oleObject" Target="../embeddings/oleObject137.bin"/><Relationship Id="rId16" Type="http://schemas.openxmlformats.org/officeDocument/2006/relationships/image" Target="../media/image80.wmf"/><Relationship Id="rId15" Type="http://schemas.openxmlformats.org/officeDocument/2006/relationships/oleObject" Target="../embeddings/oleObject136.bin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135.bin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134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12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8" Type="http://schemas.openxmlformats.org/officeDocument/2006/relationships/image" Target="../media/image74.wmf"/><Relationship Id="rId7" Type="http://schemas.openxmlformats.org/officeDocument/2006/relationships/oleObject" Target="../embeddings/oleObject143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141.bin"/><Relationship Id="rId23" Type="http://schemas.openxmlformats.org/officeDocument/2006/relationships/vmlDrawing" Target="../drawings/vmlDrawing23.vml"/><Relationship Id="rId22" Type="http://schemas.openxmlformats.org/officeDocument/2006/relationships/slideLayout" Target="../slideLayouts/slideLayout2.xml"/><Relationship Id="rId21" Type="http://schemas.openxmlformats.org/officeDocument/2006/relationships/oleObject" Target="../embeddings/oleObject151.bin"/><Relationship Id="rId20" Type="http://schemas.openxmlformats.org/officeDocument/2006/relationships/image" Target="../media/image81.wmf"/><Relationship Id="rId2" Type="http://schemas.openxmlformats.org/officeDocument/2006/relationships/image" Target="../media/image75.wmf"/><Relationship Id="rId19" Type="http://schemas.openxmlformats.org/officeDocument/2006/relationships/oleObject" Target="../embeddings/oleObject150.bin"/><Relationship Id="rId18" Type="http://schemas.openxmlformats.org/officeDocument/2006/relationships/image" Target="../media/image80.wmf"/><Relationship Id="rId17" Type="http://schemas.openxmlformats.org/officeDocument/2006/relationships/oleObject" Target="../embeddings/oleObject149.bin"/><Relationship Id="rId16" Type="http://schemas.openxmlformats.org/officeDocument/2006/relationships/image" Target="../media/image79.wmf"/><Relationship Id="rId15" Type="http://schemas.openxmlformats.org/officeDocument/2006/relationships/oleObject" Target="../embeddings/oleObject148.bin"/><Relationship Id="rId14" Type="http://schemas.openxmlformats.org/officeDocument/2006/relationships/image" Target="../media/image78.wmf"/><Relationship Id="rId13" Type="http://schemas.openxmlformats.org/officeDocument/2006/relationships/oleObject" Target="../embeddings/oleObject147.bin"/><Relationship Id="rId12" Type="http://schemas.openxmlformats.org/officeDocument/2006/relationships/image" Target="../media/image77.wmf"/><Relationship Id="rId11" Type="http://schemas.openxmlformats.org/officeDocument/2006/relationships/oleObject" Target="../embeddings/oleObject146.bin"/><Relationship Id="rId10" Type="http://schemas.openxmlformats.org/officeDocument/2006/relationships/oleObject" Target="../embeddings/oleObject145.bin"/><Relationship Id="rId1" Type="http://schemas.openxmlformats.org/officeDocument/2006/relationships/oleObject" Target="../embeddings/oleObject14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2.xml"/><Relationship Id="rId6" Type="http://schemas.openxmlformats.org/officeDocument/2006/relationships/oleObject" Target="../embeddings/oleObject155.bin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85.wmf"/><Relationship Id="rId3" Type="http://schemas.openxmlformats.org/officeDocument/2006/relationships/oleObject" Target="../embeddings/oleObject153.bin"/><Relationship Id="rId2" Type="http://schemas.openxmlformats.org/officeDocument/2006/relationships/image" Target="../media/image84.wmf"/><Relationship Id="rId1" Type="http://schemas.openxmlformats.org/officeDocument/2006/relationships/oleObject" Target="../embeddings/oleObject15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9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86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15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60.bin"/><Relationship Id="rId3" Type="http://schemas.openxmlformats.org/officeDocument/2006/relationships/tags" Target="../tags/tag5.xml"/><Relationship Id="rId2" Type="http://schemas.openxmlformats.org/officeDocument/2006/relationships/image" Target="../media/image92.jpeg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2" Type="http://schemas.openxmlformats.org/officeDocument/2006/relationships/image" Target="../media/image92.jpeg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7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oleObject" Target="../embeddings/oleObject164.bin"/><Relationship Id="rId7" Type="http://schemas.openxmlformats.org/officeDocument/2006/relationships/image" Target="../media/image97.wmf"/><Relationship Id="rId6" Type="http://schemas.openxmlformats.org/officeDocument/2006/relationships/oleObject" Target="../embeddings/oleObject163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162.bin"/><Relationship Id="rId3" Type="http://schemas.openxmlformats.org/officeDocument/2006/relationships/image" Target="../media/image95.wmf"/><Relationship Id="rId29" Type="http://schemas.openxmlformats.org/officeDocument/2006/relationships/vmlDrawing" Target="../drawings/vmlDrawing27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07.wmf"/><Relationship Id="rId26" Type="http://schemas.openxmlformats.org/officeDocument/2006/relationships/oleObject" Target="../embeddings/oleObject173.bin"/><Relationship Id="rId25" Type="http://schemas.openxmlformats.org/officeDocument/2006/relationships/image" Target="../media/image106.wmf"/><Relationship Id="rId24" Type="http://schemas.openxmlformats.org/officeDocument/2006/relationships/oleObject" Target="../embeddings/oleObject172.bin"/><Relationship Id="rId23" Type="http://schemas.openxmlformats.org/officeDocument/2006/relationships/image" Target="../media/image105.wmf"/><Relationship Id="rId22" Type="http://schemas.openxmlformats.org/officeDocument/2006/relationships/oleObject" Target="../embeddings/oleObject171.bin"/><Relationship Id="rId21" Type="http://schemas.openxmlformats.org/officeDocument/2006/relationships/image" Target="../media/image104.wmf"/><Relationship Id="rId20" Type="http://schemas.openxmlformats.org/officeDocument/2006/relationships/oleObject" Target="../embeddings/oleObject170.bin"/><Relationship Id="rId2" Type="http://schemas.openxmlformats.org/officeDocument/2006/relationships/oleObject" Target="../embeddings/oleObject161.bin"/><Relationship Id="rId19" Type="http://schemas.openxmlformats.org/officeDocument/2006/relationships/image" Target="../media/image103.wmf"/><Relationship Id="rId18" Type="http://schemas.openxmlformats.org/officeDocument/2006/relationships/oleObject" Target="../embeddings/oleObject169.bin"/><Relationship Id="rId17" Type="http://schemas.openxmlformats.org/officeDocument/2006/relationships/image" Target="../media/image102.wmf"/><Relationship Id="rId16" Type="http://schemas.openxmlformats.org/officeDocument/2006/relationships/oleObject" Target="../embeddings/oleObject168.bin"/><Relationship Id="rId15" Type="http://schemas.openxmlformats.org/officeDocument/2006/relationships/image" Target="../media/image101.wmf"/><Relationship Id="rId14" Type="http://schemas.openxmlformats.org/officeDocument/2006/relationships/oleObject" Target="../embeddings/oleObject167.bin"/><Relationship Id="rId13" Type="http://schemas.openxmlformats.org/officeDocument/2006/relationships/image" Target="../media/image100.wmf"/><Relationship Id="rId12" Type="http://schemas.openxmlformats.org/officeDocument/2006/relationships/oleObject" Target="../embeddings/oleObject166.bin"/><Relationship Id="rId11" Type="http://schemas.openxmlformats.org/officeDocument/2006/relationships/image" Target="../media/image99.wmf"/><Relationship Id="rId10" Type="http://schemas.openxmlformats.org/officeDocument/2006/relationships/oleObject" Target="../embeddings/oleObject165.bin"/><Relationship Id="rId1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oleObject" Target="../embeddings/oleObject177.bin"/><Relationship Id="rId7" Type="http://schemas.openxmlformats.org/officeDocument/2006/relationships/image" Target="../media/image99.wmf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175.bin"/><Relationship Id="rId3" Type="http://schemas.openxmlformats.org/officeDocument/2006/relationships/image" Target="../media/image97.wmf"/><Relationship Id="rId29" Type="http://schemas.openxmlformats.org/officeDocument/2006/relationships/vmlDrawing" Target="../drawings/vmlDrawing28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09.wmf"/><Relationship Id="rId26" Type="http://schemas.openxmlformats.org/officeDocument/2006/relationships/oleObject" Target="../embeddings/oleObject186.bin"/><Relationship Id="rId25" Type="http://schemas.openxmlformats.org/officeDocument/2006/relationships/image" Target="../media/image108.wmf"/><Relationship Id="rId24" Type="http://schemas.openxmlformats.org/officeDocument/2006/relationships/oleObject" Target="../embeddings/oleObject185.bin"/><Relationship Id="rId23" Type="http://schemas.openxmlformats.org/officeDocument/2006/relationships/image" Target="../media/image107.wmf"/><Relationship Id="rId22" Type="http://schemas.openxmlformats.org/officeDocument/2006/relationships/oleObject" Target="../embeddings/oleObject184.bin"/><Relationship Id="rId21" Type="http://schemas.openxmlformats.org/officeDocument/2006/relationships/image" Target="../media/image106.wmf"/><Relationship Id="rId20" Type="http://schemas.openxmlformats.org/officeDocument/2006/relationships/oleObject" Target="../embeddings/oleObject183.bin"/><Relationship Id="rId2" Type="http://schemas.openxmlformats.org/officeDocument/2006/relationships/oleObject" Target="../embeddings/oleObject174.bin"/><Relationship Id="rId19" Type="http://schemas.openxmlformats.org/officeDocument/2006/relationships/image" Target="../media/image105.wmf"/><Relationship Id="rId18" Type="http://schemas.openxmlformats.org/officeDocument/2006/relationships/oleObject" Target="../embeddings/oleObject182.bin"/><Relationship Id="rId17" Type="http://schemas.openxmlformats.org/officeDocument/2006/relationships/image" Target="../media/image104.wmf"/><Relationship Id="rId16" Type="http://schemas.openxmlformats.org/officeDocument/2006/relationships/oleObject" Target="../embeddings/oleObject181.bin"/><Relationship Id="rId15" Type="http://schemas.openxmlformats.org/officeDocument/2006/relationships/image" Target="../media/image103.wmf"/><Relationship Id="rId14" Type="http://schemas.openxmlformats.org/officeDocument/2006/relationships/oleObject" Target="../embeddings/oleObject180.bin"/><Relationship Id="rId13" Type="http://schemas.openxmlformats.org/officeDocument/2006/relationships/image" Target="../media/image102.wmf"/><Relationship Id="rId12" Type="http://schemas.openxmlformats.org/officeDocument/2006/relationships/oleObject" Target="../embeddings/oleObject179.bin"/><Relationship Id="rId11" Type="http://schemas.openxmlformats.org/officeDocument/2006/relationships/image" Target="../media/image101.wmf"/><Relationship Id="rId10" Type="http://schemas.openxmlformats.org/officeDocument/2006/relationships/oleObject" Target="../embeddings/oleObject178.bin"/><Relationship Id="rId1" Type="http://schemas.openxmlformats.org/officeDocument/2006/relationships/image" Target="../media/image94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0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89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187.bin"/><Relationship Id="rId28" Type="http://schemas.openxmlformats.org/officeDocument/2006/relationships/vmlDrawing" Target="../drawings/vmlDrawing29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07.wmf"/><Relationship Id="rId25" Type="http://schemas.openxmlformats.org/officeDocument/2006/relationships/oleObject" Target="../embeddings/oleObject198.bin"/><Relationship Id="rId24" Type="http://schemas.openxmlformats.org/officeDocument/2006/relationships/image" Target="../media/image106.wmf"/><Relationship Id="rId23" Type="http://schemas.openxmlformats.org/officeDocument/2006/relationships/oleObject" Target="../embeddings/oleObject197.bin"/><Relationship Id="rId22" Type="http://schemas.openxmlformats.org/officeDocument/2006/relationships/image" Target="../media/image105.wmf"/><Relationship Id="rId21" Type="http://schemas.openxmlformats.org/officeDocument/2006/relationships/oleObject" Target="../embeddings/oleObject196.bin"/><Relationship Id="rId20" Type="http://schemas.openxmlformats.org/officeDocument/2006/relationships/image" Target="../media/image104.wmf"/><Relationship Id="rId2" Type="http://schemas.openxmlformats.org/officeDocument/2006/relationships/image" Target="../media/image94.jpeg"/><Relationship Id="rId19" Type="http://schemas.openxmlformats.org/officeDocument/2006/relationships/oleObject" Target="../embeddings/oleObject195.bin"/><Relationship Id="rId18" Type="http://schemas.openxmlformats.org/officeDocument/2006/relationships/image" Target="../media/image103.wmf"/><Relationship Id="rId17" Type="http://schemas.openxmlformats.org/officeDocument/2006/relationships/oleObject" Target="../embeddings/oleObject194.bin"/><Relationship Id="rId16" Type="http://schemas.openxmlformats.org/officeDocument/2006/relationships/image" Target="../media/image102.wmf"/><Relationship Id="rId15" Type="http://schemas.openxmlformats.org/officeDocument/2006/relationships/oleObject" Target="../embeddings/oleObject193.bin"/><Relationship Id="rId14" Type="http://schemas.openxmlformats.org/officeDocument/2006/relationships/image" Target="../media/image101.wmf"/><Relationship Id="rId13" Type="http://schemas.openxmlformats.org/officeDocument/2006/relationships/oleObject" Target="../embeddings/oleObject192.bin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191.bin"/><Relationship Id="rId10" Type="http://schemas.openxmlformats.org/officeDocument/2006/relationships/image" Target="../media/image99.wmf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99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98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97.wmf"/><Relationship Id="rId3" Type="http://schemas.openxmlformats.org/officeDocument/2006/relationships/oleObject" Target="../embeddings/oleObject200.bin"/><Relationship Id="rId26" Type="http://schemas.openxmlformats.org/officeDocument/2006/relationships/vmlDrawing" Target="../drawings/vmlDrawing30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07.wmf"/><Relationship Id="rId23" Type="http://schemas.openxmlformats.org/officeDocument/2006/relationships/oleObject" Target="../embeddings/oleObject210.bin"/><Relationship Id="rId22" Type="http://schemas.openxmlformats.org/officeDocument/2006/relationships/image" Target="../media/image106.wmf"/><Relationship Id="rId21" Type="http://schemas.openxmlformats.org/officeDocument/2006/relationships/oleObject" Target="../embeddings/oleObject209.bin"/><Relationship Id="rId20" Type="http://schemas.openxmlformats.org/officeDocument/2006/relationships/image" Target="../media/image105.wmf"/><Relationship Id="rId2" Type="http://schemas.openxmlformats.org/officeDocument/2006/relationships/image" Target="../media/image111.wmf"/><Relationship Id="rId19" Type="http://schemas.openxmlformats.org/officeDocument/2006/relationships/oleObject" Target="../embeddings/oleObject208.bin"/><Relationship Id="rId18" Type="http://schemas.openxmlformats.org/officeDocument/2006/relationships/image" Target="../media/image104.wmf"/><Relationship Id="rId17" Type="http://schemas.openxmlformats.org/officeDocument/2006/relationships/oleObject" Target="../embeddings/oleObject207.bin"/><Relationship Id="rId16" Type="http://schemas.openxmlformats.org/officeDocument/2006/relationships/image" Target="../media/image103.w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102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199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5.bin"/><Relationship Id="rId8" Type="http://schemas.openxmlformats.org/officeDocument/2006/relationships/image" Target="../media/image99.wmf"/><Relationship Id="rId7" Type="http://schemas.openxmlformats.org/officeDocument/2006/relationships/oleObject" Target="../embeddings/oleObject214.bin"/><Relationship Id="rId6" Type="http://schemas.openxmlformats.org/officeDocument/2006/relationships/image" Target="../media/image98.w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97.wmf"/><Relationship Id="rId3" Type="http://schemas.openxmlformats.org/officeDocument/2006/relationships/oleObject" Target="../embeddings/oleObject212.bin"/><Relationship Id="rId26" Type="http://schemas.openxmlformats.org/officeDocument/2006/relationships/vmlDrawing" Target="../drawings/vmlDrawing31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07.wmf"/><Relationship Id="rId23" Type="http://schemas.openxmlformats.org/officeDocument/2006/relationships/oleObject" Target="../embeddings/oleObject222.bin"/><Relationship Id="rId22" Type="http://schemas.openxmlformats.org/officeDocument/2006/relationships/image" Target="../media/image106.wmf"/><Relationship Id="rId21" Type="http://schemas.openxmlformats.org/officeDocument/2006/relationships/oleObject" Target="../embeddings/oleObject221.bin"/><Relationship Id="rId20" Type="http://schemas.openxmlformats.org/officeDocument/2006/relationships/image" Target="../media/image105.wmf"/><Relationship Id="rId2" Type="http://schemas.openxmlformats.org/officeDocument/2006/relationships/image" Target="../media/image112.wmf"/><Relationship Id="rId19" Type="http://schemas.openxmlformats.org/officeDocument/2006/relationships/oleObject" Target="../embeddings/oleObject220.bin"/><Relationship Id="rId18" Type="http://schemas.openxmlformats.org/officeDocument/2006/relationships/image" Target="../media/image104.wmf"/><Relationship Id="rId17" Type="http://schemas.openxmlformats.org/officeDocument/2006/relationships/oleObject" Target="../embeddings/oleObject219.bin"/><Relationship Id="rId16" Type="http://schemas.openxmlformats.org/officeDocument/2006/relationships/image" Target="../media/image103.wmf"/><Relationship Id="rId15" Type="http://schemas.openxmlformats.org/officeDocument/2006/relationships/oleObject" Target="../embeddings/oleObject218.bin"/><Relationship Id="rId14" Type="http://schemas.openxmlformats.org/officeDocument/2006/relationships/image" Target="../media/image102.wmf"/><Relationship Id="rId13" Type="http://schemas.openxmlformats.org/officeDocument/2006/relationships/oleObject" Target="../embeddings/oleObject217.bin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216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211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223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8.bin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227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226.bin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225.bin"/><Relationship Id="rId2" Type="http://schemas.openxmlformats.org/officeDocument/2006/relationships/image" Target="../media/image114.png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8.wmf"/><Relationship Id="rId1" Type="http://schemas.openxmlformats.org/officeDocument/2006/relationships/oleObject" Target="../embeddings/oleObject224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3.bin"/><Relationship Id="rId8" Type="http://schemas.openxmlformats.org/officeDocument/2006/relationships/image" Target="../media/image122.wmf"/><Relationship Id="rId7" Type="http://schemas.openxmlformats.org/officeDocument/2006/relationships/oleObject" Target="../embeddings/oleObject232.bin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231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230.bin"/><Relationship Id="rId24" Type="http://schemas.openxmlformats.org/officeDocument/2006/relationships/vmlDrawing" Target="../drawings/vmlDrawing34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09.wmf"/><Relationship Id="rId21" Type="http://schemas.openxmlformats.org/officeDocument/2006/relationships/oleObject" Target="../embeddings/oleObject239.bin"/><Relationship Id="rId20" Type="http://schemas.openxmlformats.org/officeDocument/2006/relationships/image" Target="../media/image128.wmf"/><Relationship Id="rId2" Type="http://schemas.openxmlformats.org/officeDocument/2006/relationships/image" Target="../media/image119.wmf"/><Relationship Id="rId19" Type="http://schemas.openxmlformats.org/officeDocument/2006/relationships/oleObject" Target="../embeddings/oleObject238.bin"/><Relationship Id="rId18" Type="http://schemas.openxmlformats.org/officeDocument/2006/relationships/image" Target="../media/image127.wmf"/><Relationship Id="rId17" Type="http://schemas.openxmlformats.org/officeDocument/2006/relationships/oleObject" Target="../embeddings/oleObject237.bin"/><Relationship Id="rId16" Type="http://schemas.openxmlformats.org/officeDocument/2006/relationships/image" Target="../media/image126.wmf"/><Relationship Id="rId15" Type="http://schemas.openxmlformats.org/officeDocument/2006/relationships/oleObject" Target="../embeddings/oleObject236.bin"/><Relationship Id="rId14" Type="http://schemas.openxmlformats.org/officeDocument/2006/relationships/image" Target="../media/image125.wmf"/><Relationship Id="rId13" Type="http://schemas.openxmlformats.org/officeDocument/2006/relationships/oleObject" Target="../embeddings/oleObject235.bin"/><Relationship Id="rId12" Type="http://schemas.openxmlformats.org/officeDocument/2006/relationships/image" Target="../media/image124.wmf"/><Relationship Id="rId11" Type="http://schemas.openxmlformats.org/officeDocument/2006/relationships/oleObject" Target="../embeddings/oleObject234.bin"/><Relationship Id="rId10" Type="http://schemas.openxmlformats.org/officeDocument/2006/relationships/image" Target="../media/image123.wmf"/><Relationship Id="rId1" Type="http://schemas.openxmlformats.org/officeDocument/2006/relationships/oleObject" Target="../embeddings/oleObject229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4.bin"/><Relationship Id="rId8" Type="http://schemas.openxmlformats.org/officeDocument/2006/relationships/image" Target="../media/image132.wmf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130.wmf"/><Relationship Id="rId30" Type="http://schemas.openxmlformats.org/officeDocument/2006/relationships/vmlDrawing" Target="../drawings/vmlDrawing35.vml"/><Relationship Id="rId3" Type="http://schemas.openxmlformats.org/officeDocument/2006/relationships/oleObject" Target="../embeddings/oleObject241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28.wmf"/><Relationship Id="rId27" Type="http://schemas.openxmlformats.org/officeDocument/2006/relationships/oleObject" Target="../embeddings/oleObject253.bin"/><Relationship Id="rId26" Type="http://schemas.openxmlformats.org/officeDocument/2006/relationships/image" Target="../media/image127.wmf"/><Relationship Id="rId25" Type="http://schemas.openxmlformats.org/officeDocument/2006/relationships/oleObject" Target="../embeddings/oleObject252.bin"/><Relationship Id="rId24" Type="http://schemas.openxmlformats.org/officeDocument/2006/relationships/image" Target="../media/image140.wmf"/><Relationship Id="rId23" Type="http://schemas.openxmlformats.org/officeDocument/2006/relationships/oleObject" Target="../embeddings/oleObject251.bin"/><Relationship Id="rId22" Type="http://schemas.openxmlformats.org/officeDocument/2006/relationships/image" Target="../media/image139.wmf"/><Relationship Id="rId21" Type="http://schemas.openxmlformats.org/officeDocument/2006/relationships/oleObject" Target="../embeddings/oleObject250.bin"/><Relationship Id="rId20" Type="http://schemas.openxmlformats.org/officeDocument/2006/relationships/image" Target="../media/image138.wmf"/><Relationship Id="rId2" Type="http://schemas.openxmlformats.org/officeDocument/2006/relationships/image" Target="../media/image129.wmf"/><Relationship Id="rId19" Type="http://schemas.openxmlformats.org/officeDocument/2006/relationships/oleObject" Target="../embeddings/oleObject249.bin"/><Relationship Id="rId18" Type="http://schemas.openxmlformats.org/officeDocument/2006/relationships/image" Target="../media/image137.wmf"/><Relationship Id="rId17" Type="http://schemas.openxmlformats.org/officeDocument/2006/relationships/oleObject" Target="../embeddings/oleObject248.bin"/><Relationship Id="rId16" Type="http://schemas.openxmlformats.org/officeDocument/2006/relationships/image" Target="../media/image136.wmf"/><Relationship Id="rId15" Type="http://schemas.openxmlformats.org/officeDocument/2006/relationships/oleObject" Target="../embeddings/oleObject247.bin"/><Relationship Id="rId14" Type="http://schemas.openxmlformats.org/officeDocument/2006/relationships/image" Target="../media/image135.wmf"/><Relationship Id="rId13" Type="http://schemas.openxmlformats.org/officeDocument/2006/relationships/oleObject" Target="../embeddings/oleObject246.bin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245.bin"/><Relationship Id="rId10" Type="http://schemas.openxmlformats.org/officeDocument/2006/relationships/image" Target="../media/image133.wmf"/><Relationship Id="rId1" Type="http://schemas.openxmlformats.org/officeDocument/2006/relationships/oleObject" Target="../embeddings/oleObject24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tags" Target="../tags/tag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4.wmf"/><Relationship Id="rId7" Type="http://schemas.openxmlformats.org/officeDocument/2006/relationships/oleObject" Target="../embeddings/oleObject256.bin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255.bin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28.wmf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254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259.bin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258.bin"/><Relationship Id="rId2" Type="http://schemas.openxmlformats.org/officeDocument/2006/relationships/image" Target="../media/image145.wmf"/><Relationship Id="rId10" Type="http://schemas.openxmlformats.org/officeDocument/2006/relationships/vmlDrawing" Target="../drawings/vmlDrawing37.vml"/><Relationship Id="rId1" Type="http://schemas.openxmlformats.org/officeDocument/2006/relationships/oleObject" Target="../embeddings/oleObject257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4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263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262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261.bin"/><Relationship Id="rId24" Type="http://schemas.openxmlformats.org/officeDocument/2006/relationships/vmlDrawing" Target="../drawings/vmlDrawing38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48.wmf"/><Relationship Id="rId21" Type="http://schemas.openxmlformats.org/officeDocument/2006/relationships/oleObject" Target="../embeddings/oleObject270.bin"/><Relationship Id="rId20" Type="http://schemas.openxmlformats.org/officeDocument/2006/relationships/image" Target="../media/image82.wmf"/><Relationship Id="rId2" Type="http://schemas.openxmlformats.org/officeDocument/2006/relationships/image" Target="../media/image147.wmf"/><Relationship Id="rId19" Type="http://schemas.openxmlformats.org/officeDocument/2006/relationships/oleObject" Target="../embeddings/oleObject269.bin"/><Relationship Id="rId18" Type="http://schemas.openxmlformats.org/officeDocument/2006/relationships/image" Target="../media/image81.wmf"/><Relationship Id="rId17" Type="http://schemas.openxmlformats.org/officeDocument/2006/relationships/oleObject" Target="../embeddings/oleObject268.bin"/><Relationship Id="rId16" Type="http://schemas.openxmlformats.org/officeDocument/2006/relationships/image" Target="../media/image80.wmf"/><Relationship Id="rId15" Type="http://schemas.openxmlformats.org/officeDocument/2006/relationships/oleObject" Target="../embeddings/oleObject267.bin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266.bin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265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260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152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149.wmf"/><Relationship Id="rId18" Type="http://schemas.openxmlformats.org/officeDocument/2006/relationships/vmlDrawing" Target="../drawings/vmlDrawing39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5.wmf"/><Relationship Id="rId15" Type="http://schemas.openxmlformats.org/officeDocument/2006/relationships/oleObject" Target="../embeddings/oleObject279.bin"/><Relationship Id="rId14" Type="http://schemas.openxmlformats.org/officeDocument/2006/relationships/image" Target="../media/image154.wmf"/><Relationship Id="rId13" Type="http://schemas.openxmlformats.org/officeDocument/2006/relationships/oleObject" Target="../embeddings/oleObject278.bin"/><Relationship Id="rId12" Type="http://schemas.openxmlformats.org/officeDocument/2006/relationships/oleObject" Target="../embeddings/oleObject277.bin"/><Relationship Id="rId11" Type="http://schemas.openxmlformats.org/officeDocument/2006/relationships/oleObject" Target="../embeddings/oleObject276.bin"/><Relationship Id="rId10" Type="http://schemas.openxmlformats.org/officeDocument/2006/relationships/image" Target="../media/image153.wmf"/><Relationship Id="rId1" Type="http://schemas.openxmlformats.org/officeDocument/2006/relationships/oleObject" Target="../embeddings/oleObject271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4.bin"/><Relationship Id="rId8" Type="http://schemas.openxmlformats.org/officeDocument/2006/relationships/image" Target="../media/image153.wmf"/><Relationship Id="rId7" Type="http://schemas.openxmlformats.org/officeDocument/2006/relationships/oleObject" Target="../embeddings/oleObject283.bin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151.wmf"/><Relationship Id="rId3" Type="http://schemas.openxmlformats.org/officeDocument/2006/relationships/oleObject" Target="../embeddings/oleObject281.bin"/><Relationship Id="rId2" Type="http://schemas.openxmlformats.org/officeDocument/2006/relationships/image" Target="../media/image150.wmf"/><Relationship Id="rId16" Type="http://schemas.openxmlformats.org/officeDocument/2006/relationships/vmlDrawing" Target="../drawings/vmlDrawing4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8.wmf"/><Relationship Id="rId13" Type="http://schemas.openxmlformats.org/officeDocument/2006/relationships/oleObject" Target="../embeddings/oleObject286.bin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285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280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1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290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89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288.bin"/><Relationship Id="rId2" Type="http://schemas.openxmlformats.org/officeDocument/2006/relationships/image" Target="../media/image150.wmf"/><Relationship Id="rId16" Type="http://schemas.openxmlformats.org/officeDocument/2006/relationships/vmlDrawing" Target="../drawings/vmlDrawing4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61.wmf"/><Relationship Id="rId13" Type="http://schemas.openxmlformats.org/officeDocument/2006/relationships/oleObject" Target="../embeddings/oleObject293.bin"/><Relationship Id="rId12" Type="http://schemas.openxmlformats.org/officeDocument/2006/relationships/image" Target="../media/image160.wmf"/><Relationship Id="rId11" Type="http://schemas.openxmlformats.org/officeDocument/2006/relationships/oleObject" Target="../embeddings/oleObject292.bin"/><Relationship Id="rId10" Type="http://schemas.openxmlformats.org/officeDocument/2006/relationships/image" Target="../media/image159.wmf"/><Relationship Id="rId1" Type="http://schemas.openxmlformats.org/officeDocument/2006/relationships/oleObject" Target="../embeddings/oleObject287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8.bin"/><Relationship Id="rId8" Type="http://schemas.openxmlformats.org/officeDocument/2006/relationships/image" Target="../media/image154.wmf"/><Relationship Id="rId7" Type="http://schemas.openxmlformats.org/officeDocument/2006/relationships/oleObject" Target="../embeddings/oleObject297.bin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295.bin"/><Relationship Id="rId2" Type="http://schemas.openxmlformats.org/officeDocument/2006/relationships/image" Target="../media/image162.wmf"/><Relationship Id="rId18" Type="http://schemas.openxmlformats.org/officeDocument/2006/relationships/vmlDrawing" Target="../drawings/vmlDrawing42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5.wmf"/><Relationship Id="rId15" Type="http://schemas.openxmlformats.org/officeDocument/2006/relationships/oleObject" Target="../embeddings/oleObject301.bin"/><Relationship Id="rId14" Type="http://schemas.openxmlformats.org/officeDocument/2006/relationships/image" Target="../media/image164.wmf"/><Relationship Id="rId13" Type="http://schemas.openxmlformats.org/officeDocument/2006/relationships/oleObject" Target="../embeddings/oleObject300.bin"/><Relationship Id="rId12" Type="http://schemas.openxmlformats.org/officeDocument/2006/relationships/image" Target="../media/image163.wmf"/><Relationship Id="rId11" Type="http://schemas.openxmlformats.org/officeDocument/2006/relationships/oleObject" Target="../embeddings/oleObject299.bin"/><Relationship Id="rId10" Type="http://schemas.openxmlformats.org/officeDocument/2006/relationships/image" Target="../media/image155.wmf"/><Relationship Id="rId1" Type="http://schemas.openxmlformats.org/officeDocument/2006/relationships/oleObject" Target="../embeddings/oleObject294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167.wmf"/><Relationship Id="rId3" Type="http://schemas.openxmlformats.org/officeDocument/2006/relationships/oleObject" Target="../embeddings/oleObject303.bin"/><Relationship Id="rId2" Type="http://schemas.openxmlformats.org/officeDocument/2006/relationships/image" Target="../media/image166.wmf"/><Relationship Id="rId1" Type="http://schemas.openxmlformats.org/officeDocument/2006/relationships/oleObject" Target="../embeddings/oleObject302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9.bin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308.bin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170.wmf"/><Relationship Id="rId3" Type="http://schemas.openxmlformats.org/officeDocument/2006/relationships/oleObject" Target="../embeddings/oleObject306.bin"/><Relationship Id="rId2" Type="http://schemas.openxmlformats.org/officeDocument/2006/relationships/image" Target="../media/image169.wmf"/><Relationship Id="rId12" Type="http://schemas.openxmlformats.org/officeDocument/2006/relationships/vmlDrawing" Target="../drawings/vmlDrawing4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3.wmf"/><Relationship Id="rId1" Type="http://schemas.openxmlformats.org/officeDocument/2006/relationships/oleObject" Target="../embeddings/oleObject305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313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312.bin"/><Relationship Id="rId4" Type="http://schemas.openxmlformats.org/officeDocument/2006/relationships/image" Target="../media/image175.wmf"/><Relationship Id="rId3" Type="http://schemas.openxmlformats.org/officeDocument/2006/relationships/oleObject" Target="../embeddings/oleObject311.bin"/><Relationship Id="rId2" Type="http://schemas.openxmlformats.org/officeDocument/2006/relationships/image" Target="../media/image174.wmf"/><Relationship Id="rId10" Type="http://schemas.openxmlformats.org/officeDocument/2006/relationships/vmlDrawing" Target="../drawings/vmlDrawing45.vml"/><Relationship Id="rId1" Type="http://schemas.openxmlformats.org/officeDocument/2006/relationships/oleObject" Target="../embeddings/oleObject310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8.bin"/><Relationship Id="rId8" Type="http://schemas.openxmlformats.org/officeDocument/2006/relationships/image" Target="../media/image180.wmf"/><Relationship Id="rId7" Type="http://schemas.openxmlformats.org/officeDocument/2006/relationships/oleObject" Target="../embeddings/oleObject317.bin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316.bin"/><Relationship Id="rId4" Type="http://schemas.openxmlformats.org/officeDocument/2006/relationships/image" Target="../media/image169.wmf"/><Relationship Id="rId3" Type="http://schemas.openxmlformats.org/officeDocument/2006/relationships/oleObject" Target="../embeddings/oleObject315.bin"/><Relationship Id="rId2" Type="http://schemas.openxmlformats.org/officeDocument/2006/relationships/image" Target="../media/image178.wmf"/><Relationship Id="rId12" Type="http://schemas.openxmlformats.org/officeDocument/2006/relationships/vmlDrawing" Target="../drawings/vmlDrawing4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1.wmf"/><Relationship Id="rId1" Type="http://schemas.openxmlformats.org/officeDocument/2006/relationships/oleObject" Target="../embeddings/oleObject314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3.bin"/><Relationship Id="rId8" Type="http://schemas.openxmlformats.org/officeDocument/2006/relationships/image" Target="../media/image180.wmf"/><Relationship Id="rId7" Type="http://schemas.openxmlformats.org/officeDocument/2006/relationships/oleObject" Target="../embeddings/oleObject322.bin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321.bin"/><Relationship Id="rId4" Type="http://schemas.openxmlformats.org/officeDocument/2006/relationships/image" Target="../media/image183.wmf"/><Relationship Id="rId3" Type="http://schemas.openxmlformats.org/officeDocument/2006/relationships/oleObject" Target="../embeddings/oleObject320.bin"/><Relationship Id="rId2" Type="http://schemas.openxmlformats.org/officeDocument/2006/relationships/image" Target="../media/image182.wmf"/><Relationship Id="rId12" Type="http://schemas.openxmlformats.org/officeDocument/2006/relationships/vmlDrawing" Target="../drawings/vmlDrawing4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5.wmf"/><Relationship Id="rId1" Type="http://schemas.openxmlformats.org/officeDocument/2006/relationships/oleObject" Target="../embeddings/oleObject319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8.bin"/><Relationship Id="rId8" Type="http://schemas.openxmlformats.org/officeDocument/2006/relationships/image" Target="../media/image189.wmf"/><Relationship Id="rId7" Type="http://schemas.openxmlformats.org/officeDocument/2006/relationships/oleObject" Target="../embeddings/oleObject327.bin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326.bin"/><Relationship Id="rId4" Type="http://schemas.openxmlformats.org/officeDocument/2006/relationships/image" Target="../media/image187.wmf"/><Relationship Id="rId3" Type="http://schemas.openxmlformats.org/officeDocument/2006/relationships/oleObject" Target="../embeddings/oleObject325.bin"/><Relationship Id="rId2" Type="http://schemas.openxmlformats.org/officeDocument/2006/relationships/image" Target="../media/image186.wmf"/><Relationship Id="rId12" Type="http://schemas.openxmlformats.org/officeDocument/2006/relationships/vmlDrawing" Target="../drawings/vmlDrawing4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0.wmf"/><Relationship Id="rId1" Type="http://schemas.openxmlformats.org/officeDocument/2006/relationships/oleObject" Target="../embeddings/oleObject32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330.bin"/><Relationship Id="rId3" Type="http://schemas.openxmlformats.org/officeDocument/2006/relationships/image" Target="../media/image192.wmf"/><Relationship Id="rId2" Type="http://schemas.openxmlformats.org/officeDocument/2006/relationships/oleObject" Target="../embeddings/oleObject329.bin"/><Relationship Id="rId1" Type="http://schemas.openxmlformats.org/officeDocument/2006/relationships/image" Target="../media/image191.jpe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0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332.bin"/><Relationship Id="rId3" Type="http://schemas.openxmlformats.org/officeDocument/2006/relationships/image" Target="../media/image194.wmf"/><Relationship Id="rId2" Type="http://schemas.openxmlformats.org/officeDocument/2006/relationships/oleObject" Target="../embeddings/oleObject331.bin"/><Relationship Id="rId1" Type="http://schemas.openxmlformats.org/officeDocument/2006/relationships/image" Target="../media/image191.jpe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9.wmf"/><Relationship Id="rId7" Type="http://schemas.openxmlformats.org/officeDocument/2006/relationships/oleObject" Target="../embeddings/oleObject336.bin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335.bin"/><Relationship Id="rId4" Type="http://schemas.openxmlformats.org/officeDocument/2006/relationships/image" Target="../media/image197.wmf"/><Relationship Id="rId3" Type="http://schemas.openxmlformats.org/officeDocument/2006/relationships/oleObject" Target="../embeddings/oleObject334.bin"/><Relationship Id="rId2" Type="http://schemas.openxmlformats.org/officeDocument/2006/relationships/image" Target="../media/image196.wmf"/><Relationship Id="rId10" Type="http://schemas.openxmlformats.org/officeDocument/2006/relationships/vmlDrawing" Target="../drawings/vmlDrawing51.vml"/><Relationship Id="rId1" Type="http://schemas.openxmlformats.org/officeDocument/2006/relationships/oleObject" Target="../embeddings/oleObject333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6.w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直接连接符 3073"/>
          <p:cNvSpPr/>
          <p:nvPr/>
        </p:nvSpPr>
        <p:spPr>
          <a:xfrm>
            <a:off x="2589213" y="1946275"/>
            <a:ext cx="5349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" name="椭圆 3074"/>
          <p:cNvSpPr/>
          <p:nvPr/>
        </p:nvSpPr>
        <p:spPr>
          <a:xfrm>
            <a:off x="3101975" y="1868488"/>
            <a:ext cx="160338" cy="1492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直接连接符 3075"/>
          <p:cNvSpPr/>
          <p:nvPr/>
        </p:nvSpPr>
        <p:spPr>
          <a:xfrm flipV="1">
            <a:off x="3271838" y="1925638"/>
            <a:ext cx="9540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2" name="矩形 3076"/>
          <p:cNvSpPr/>
          <p:nvPr/>
        </p:nvSpPr>
        <p:spPr>
          <a:xfrm>
            <a:off x="4206875" y="1630363"/>
            <a:ext cx="1066800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控制器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3" name="矩形 3077"/>
          <p:cNvSpPr/>
          <p:nvPr/>
        </p:nvSpPr>
        <p:spPr>
          <a:xfrm>
            <a:off x="7824788" y="1628775"/>
            <a:ext cx="1068387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对象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4" name="直接连接符 3079"/>
          <p:cNvSpPr/>
          <p:nvPr/>
        </p:nvSpPr>
        <p:spPr>
          <a:xfrm>
            <a:off x="8304213" y="962025"/>
            <a:ext cx="0" cy="676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5" name="直接连接符 3080"/>
          <p:cNvSpPr/>
          <p:nvPr/>
        </p:nvSpPr>
        <p:spPr>
          <a:xfrm>
            <a:off x="8943975" y="1925638"/>
            <a:ext cx="10683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6" name="直接连接符 3081"/>
          <p:cNvSpPr/>
          <p:nvPr/>
        </p:nvSpPr>
        <p:spPr>
          <a:xfrm flipV="1">
            <a:off x="3208338" y="2076450"/>
            <a:ext cx="6350" cy="8842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7" name="直接连接符 3082"/>
          <p:cNvSpPr/>
          <p:nvPr/>
        </p:nvSpPr>
        <p:spPr>
          <a:xfrm flipH="1">
            <a:off x="9423400" y="1925638"/>
            <a:ext cx="0" cy="10429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8" name="文本框 3083"/>
          <p:cNvSpPr txBox="1"/>
          <p:nvPr/>
        </p:nvSpPr>
        <p:spPr>
          <a:xfrm>
            <a:off x="1905000" y="1630363"/>
            <a:ext cx="962025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给定值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9" name="文本框 3084"/>
          <p:cNvSpPr txBox="1"/>
          <p:nvPr/>
        </p:nvSpPr>
        <p:spPr>
          <a:xfrm>
            <a:off x="3184525" y="1609725"/>
            <a:ext cx="573088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偏差</a:t>
            </a:r>
            <a:endParaRPr lang="el-GR" altLang="en-US" sz="2000" i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60" name="文本框 3085"/>
          <p:cNvSpPr txBox="1"/>
          <p:nvPr/>
        </p:nvSpPr>
        <p:spPr>
          <a:xfrm>
            <a:off x="2247900" y="2146300"/>
            <a:ext cx="966788" cy="30734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测量值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61" name="文本框 3087"/>
          <p:cNvSpPr txBox="1"/>
          <p:nvPr/>
        </p:nvSpPr>
        <p:spPr>
          <a:xfrm>
            <a:off x="8543925" y="1035050"/>
            <a:ext cx="574675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扰动</a:t>
            </a:r>
            <a:endParaRPr lang="el-GR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62" name="组合 3088"/>
          <p:cNvGrpSpPr/>
          <p:nvPr/>
        </p:nvGrpSpPr>
        <p:grpSpPr>
          <a:xfrm>
            <a:off x="2843213" y="1501775"/>
            <a:ext cx="290512" cy="416026"/>
            <a:chOff x="0" y="0"/>
            <a:chExt cx="165" cy="254"/>
          </a:xfrm>
        </p:grpSpPr>
        <p:sp>
          <p:nvSpPr>
            <p:cNvPr id="2063" name="文本框 3089"/>
            <p:cNvSpPr txBox="1"/>
            <p:nvPr/>
          </p:nvSpPr>
          <p:spPr>
            <a:xfrm>
              <a:off x="0" y="0"/>
              <a:ext cx="91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64" name="文本框 3090"/>
            <p:cNvSpPr txBox="1"/>
            <p:nvPr/>
          </p:nvSpPr>
          <p:spPr>
            <a:xfrm>
              <a:off x="74" y="66"/>
              <a:ext cx="91" cy="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65" name="组合 3091"/>
          <p:cNvGrpSpPr/>
          <p:nvPr/>
        </p:nvGrpSpPr>
        <p:grpSpPr>
          <a:xfrm>
            <a:off x="3727450" y="1463675"/>
            <a:ext cx="482600" cy="387493"/>
            <a:chOff x="0" y="0"/>
            <a:chExt cx="273" cy="237"/>
          </a:xfrm>
        </p:grpSpPr>
        <p:sp>
          <p:nvSpPr>
            <p:cNvPr id="2066" name="文本框 3092"/>
            <p:cNvSpPr txBox="1"/>
            <p:nvPr/>
          </p:nvSpPr>
          <p:spPr>
            <a:xfrm>
              <a:off x="0" y="11"/>
              <a:ext cx="91" cy="2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endParaRPr lang="zh-CN" altLang="en-US" sz="2400" b="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67" name="文本框 3093"/>
            <p:cNvSpPr txBox="1"/>
            <p:nvPr/>
          </p:nvSpPr>
          <p:spPr>
            <a:xfrm>
              <a:off x="112" y="0"/>
              <a:ext cx="161" cy="2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400" b="0" i="1" dirty="0">
                  <a:latin typeface="Times New Roman" panose="02020603050405020304" pitchFamily="18" charset="0"/>
                  <a:ea typeface="Batang" panose="02030600000101010101" pitchFamily="18" charset="-127"/>
                </a:rPr>
                <a:t>ε</a:t>
              </a:r>
              <a:endParaRPr lang="el-GR" altLang="en-US" sz="2400" b="0" i="1" dirty="0">
                <a:latin typeface="Times New Roman" panose="02020603050405020304" pitchFamily="18" charset="0"/>
                <a:ea typeface="Batang" panose="02030600000101010101" pitchFamily="18" charset="-127"/>
              </a:endParaRPr>
            </a:p>
          </p:txBody>
        </p:sp>
      </p:grpSp>
      <p:grpSp>
        <p:nvGrpSpPr>
          <p:cNvPr id="2068" name="组合 3094"/>
          <p:cNvGrpSpPr/>
          <p:nvPr/>
        </p:nvGrpSpPr>
        <p:grpSpPr>
          <a:xfrm>
            <a:off x="2622550" y="2336800"/>
            <a:ext cx="330200" cy="414426"/>
            <a:chOff x="0" y="0"/>
            <a:chExt cx="187" cy="254"/>
          </a:xfrm>
        </p:grpSpPr>
        <p:sp>
          <p:nvSpPr>
            <p:cNvPr id="2069" name="文本框 3095"/>
            <p:cNvSpPr txBox="1"/>
            <p:nvPr/>
          </p:nvSpPr>
          <p:spPr>
            <a:xfrm>
              <a:off x="0" y="0"/>
              <a:ext cx="91" cy="22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70" name="文本框 3096"/>
            <p:cNvSpPr txBox="1"/>
            <p:nvPr/>
          </p:nvSpPr>
          <p:spPr>
            <a:xfrm>
              <a:off x="96" y="66"/>
              <a:ext cx="91" cy="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71" name="组合 3097"/>
          <p:cNvGrpSpPr/>
          <p:nvPr/>
        </p:nvGrpSpPr>
        <p:grpSpPr>
          <a:xfrm>
            <a:off x="5551488" y="1460500"/>
            <a:ext cx="479425" cy="387224"/>
            <a:chOff x="0" y="0"/>
            <a:chExt cx="302" cy="254"/>
          </a:xfrm>
        </p:grpSpPr>
        <p:sp>
          <p:nvSpPr>
            <p:cNvPr id="2072" name="文本框 3098"/>
            <p:cNvSpPr txBox="1"/>
            <p:nvPr/>
          </p:nvSpPr>
          <p:spPr>
            <a:xfrm>
              <a:off x="0" y="12"/>
              <a:ext cx="91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∆</a:t>
              </a:r>
              <a:endParaRPr lang="zh-CN" altLang="en-US" sz="2400" b="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73" name="文本框 3099"/>
            <p:cNvSpPr txBox="1"/>
            <p:nvPr/>
          </p:nvSpPr>
          <p:spPr>
            <a:xfrm>
              <a:off x="141" y="0"/>
              <a:ext cx="161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0" i="1" dirty="0">
                  <a:latin typeface="Times New Roman" panose="02020603050405020304" pitchFamily="18" charset="0"/>
                  <a:ea typeface="Batang" panose="02030600000101010101" pitchFamily="18" charset="-127"/>
                </a:rPr>
                <a:t>y</a:t>
              </a:r>
              <a:endParaRPr lang="el-GR" altLang="en-US" sz="2400" b="0" i="1" dirty="0">
                <a:latin typeface="Times New Roman" panose="02020603050405020304" pitchFamily="18" charset="0"/>
                <a:ea typeface="Batang" panose="02030600000101010101" pitchFamily="18" charset="-127"/>
              </a:endParaRPr>
            </a:p>
          </p:txBody>
        </p:sp>
      </p:grpSp>
      <p:sp>
        <p:nvSpPr>
          <p:cNvPr id="2074" name="矩形 3100"/>
          <p:cNvSpPr/>
          <p:nvPr/>
        </p:nvSpPr>
        <p:spPr>
          <a:xfrm>
            <a:off x="5984875" y="1638300"/>
            <a:ext cx="1069975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75" name="直接连接符 3101"/>
          <p:cNvSpPr/>
          <p:nvPr/>
        </p:nvSpPr>
        <p:spPr>
          <a:xfrm>
            <a:off x="5264150" y="192563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6" name="直接连接符 3102"/>
          <p:cNvSpPr/>
          <p:nvPr/>
        </p:nvSpPr>
        <p:spPr>
          <a:xfrm>
            <a:off x="7105650" y="1925638"/>
            <a:ext cx="7191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207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64688" y="1423988"/>
          <a:ext cx="2714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7000" imgH="177165" progId="Equation.KSEE3">
                  <p:embed/>
                </p:oleObj>
              </mc:Choice>
              <mc:Fallback>
                <p:oleObj name="" r:id="rId1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64688" y="1423988"/>
                        <a:ext cx="271462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" name="矩形 3100"/>
          <p:cNvSpPr/>
          <p:nvPr/>
        </p:nvSpPr>
        <p:spPr>
          <a:xfrm>
            <a:off x="5465763" y="2632075"/>
            <a:ext cx="1639887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变送器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105650" y="2968625"/>
            <a:ext cx="2317750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3214688" y="2968625"/>
            <a:ext cx="2232025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1" name="矩形 4"/>
          <p:cNvSpPr/>
          <p:nvPr/>
        </p:nvSpPr>
        <p:spPr>
          <a:xfrm>
            <a:off x="2457450" y="3305175"/>
            <a:ext cx="30083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4.1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执行器的构成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2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83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4" name="矩形 4"/>
          <p:cNvSpPr/>
          <p:nvPr/>
        </p:nvSpPr>
        <p:spPr>
          <a:xfrm>
            <a:off x="2443163" y="3865563"/>
            <a:ext cx="33321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电动执行器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5" name="矩形 4"/>
          <p:cNvSpPr/>
          <p:nvPr/>
        </p:nvSpPr>
        <p:spPr>
          <a:xfrm>
            <a:off x="2443163" y="4425950"/>
            <a:ext cx="7305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气动执行器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6" name="矩形 4"/>
          <p:cNvSpPr/>
          <p:nvPr/>
        </p:nvSpPr>
        <p:spPr>
          <a:xfrm>
            <a:off x="2457450" y="5038725"/>
            <a:ext cx="25542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阀门电位器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7" name="矩形 4"/>
          <p:cNvSpPr/>
          <p:nvPr/>
        </p:nvSpPr>
        <p:spPr>
          <a:xfrm>
            <a:off x="2457450" y="5572125"/>
            <a:ext cx="3022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调节阀特性分析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22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91690" y="865505"/>
            <a:ext cx="8206740" cy="3688715"/>
            <a:chOff x="737" y="2455"/>
            <a:chExt cx="12924" cy="5809"/>
          </a:xfrm>
        </p:grpSpPr>
        <p:graphicFrame>
          <p:nvGraphicFramePr>
            <p:cNvPr id="11" name="对象 10"/>
            <p:cNvGraphicFramePr/>
            <p:nvPr/>
          </p:nvGraphicFramePr>
          <p:xfrm>
            <a:off x="737" y="2455"/>
            <a:ext cx="12925" cy="5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8201025" imgH="3686175" progId="Paint.Picture">
                    <p:embed/>
                  </p:oleObj>
                </mc:Choice>
                <mc:Fallback>
                  <p:oleObj name="" r:id="rId1" imgW="8201025" imgH="3686175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37" y="2455"/>
                          <a:ext cx="12925" cy="58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56" y="4903"/>
            <a:ext cx="634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3" imgW="203200" imgH="215900" progId="Equation.KSEE3">
                    <p:embed/>
                  </p:oleObj>
                </mc:Choice>
                <mc:Fallback>
                  <p:oleObj name="" r:id="rId3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6" y="4903"/>
                          <a:ext cx="634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35" y="7414"/>
            <a:ext cx="951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5" imgW="304800" imgH="215900" progId="Equation.KSEE3">
                    <p:embed/>
                  </p:oleObj>
                </mc:Choice>
                <mc:Fallback>
                  <p:oleObj name="" r:id="rId5" imgW="3048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335" y="7414"/>
                          <a:ext cx="951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>
          <a:xfrm>
            <a:off x="2367915" y="4666615"/>
            <a:ext cx="7129317" cy="840105"/>
            <a:chOff x="1260" y="7771"/>
            <a:chExt cx="9932" cy="1323"/>
          </a:xfrm>
        </p:grpSpPr>
        <p:sp>
          <p:nvSpPr>
            <p:cNvPr id="18" name="矩形 12291"/>
            <p:cNvSpPr/>
            <p:nvPr/>
          </p:nvSpPr>
          <p:spPr>
            <a:xfrm>
              <a:off x="1260" y="8059"/>
              <a:ext cx="7613" cy="72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A</a:t>
              </a:r>
              <a:r>
                <a:rPr kumimoji="0" 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、环节</a:t>
              </a:r>
              <a:r>
                <a:rPr kumimoji="0" lang="en-US" alt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kumimoji="0" lang="zh-CN" alt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为同相放大器，运算关系为</a:t>
              </a: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graphicFrame>
          <p:nvGraphicFramePr>
            <p:cNvPr id="19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987" y="7771"/>
            <a:ext cx="2205" cy="1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7" imgW="762000" imgH="457200" progId="Equation.KSEE3">
                    <p:embed/>
                  </p:oleObj>
                </mc:Choice>
                <mc:Fallback>
                  <p:oleObj name="" r:id="rId7" imgW="762000" imgH="4572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987" y="7771"/>
                          <a:ext cx="2205" cy="13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组合 23"/>
          <p:cNvGrpSpPr/>
          <p:nvPr/>
        </p:nvGrpSpPr>
        <p:grpSpPr>
          <a:xfrm>
            <a:off x="2348230" y="5506720"/>
            <a:ext cx="7406393" cy="840105"/>
            <a:chOff x="1260" y="7771"/>
            <a:chExt cx="10318" cy="1323"/>
          </a:xfrm>
        </p:grpSpPr>
        <p:sp>
          <p:nvSpPr>
            <p:cNvPr id="25" name="矩形 12291"/>
            <p:cNvSpPr/>
            <p:nvPr/>
          </p:nvSpPr>
          <p:spPr>
            <a:xfrm>
              <a:off x="1260" y="8059"/>
              <a:ext cx="7613" cy="72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B</a:t>
              </a:r>
              <a:r>
                <a:rPr kumimoji="0" 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、环节</a:t>
              </a:r>
              <a:r>
                <a:rPr kumimoji="0" lang="en-US" alt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kumimoji="0" lang="zh-CN" alt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为同相放大器，运算关系为</a:t>
              </a: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graphicFrame>
          <p:nvGraphicFramePr>
            <p:cNvPr id="26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01" y="7771"/>
            <a:ext cx="2977" cy="1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" r:id="rId9" imgW="1028700" imgH="457200" progId="Equation.KSEE3">
                    <p:embed/>
                  </p:oleObj>
                </mc:Choice>
                <mc:Fallback>
                  <p:oleObj name="" r:id="rId9" imgW="1028700" imgH="4572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601" y="7771"/>
                          <a:ext cx="2977" cy="13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22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91690" y="865505"/>
            <a:ext cx="8206740" cy="3688715"/>
            <a:chOff x="737" y="2455"/>
            <a:chExt cx="12924" cy="5809"/>
          </a:xfrm>
        </p:grpSpPr>
        <p:graphicFrame>
          <p:nvGraphicFramePr>
            <p:cNvPr id="11" name="对象 10"/>
            <p:cNvGraphicFramePr/>
            <p:nvPr/>
          </p:nvGraphicFramePr>
          <p:xfrm>
            <a:off x="737" y="2455"/>
            <a:ext cx="12925" cy="5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8201025" imgH="3686175" progId="Paint.Picture">
                    <p:embed/>
                  </p:oleObj>
                </mc:Choice>
                <mc:Fallback>
                  <p:oleObj name="" r:id="rId1" imgW="8201025" imgH="3686175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37" y="2455"/>
                          <a:ext cx="12925" cy="58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56" y="4903"/>
            <a:ext cx="634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3" imgW="203200" imgH="215900" progId="Equation.KSEE3">
                    <p:embed/>
                  </p:oleObj>
                </mc:Choice>
                <mc:Fallback>
                  <p:oleObj name="" r:id="rId3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6" y="4903"/>
                          <a:ext cx="634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35" y="7414"/>
            <a:ext cx="951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5" imgW="304800" imgH="215900" progId="Equation.KSEE3">
                    <p:embed/>
                  </p:oleObj>
                </mc:Choice>
                <mc:Fallback>
                  <p:oleObj name="" r:id="rId5" imgW="3048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335" y="7414"/>
                          <a:ext cx="951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矩形 12291"/>
          <p:cNvSpPr/>
          <p:nvPr/>
        </p:nvSpPr>
        <p:spPr>
          <a:xfrm>
            <a:off x="2762885" y="4554220"/>
            <a:ext cx="4053840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环节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为比较器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，功能为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56230" y="5000625"/>
            <a:ext cx="5342890" cy="1448435"/>
            <a:chOff x="2098" y="7875"/>
            <a:chExt cx="8414" cy="2281"/>
          </a:xfrm>
        </p:grpSpPr>
        <p:graphicFrame>
          <p:nvGraphicFramePr>
            <p:cNvPr id="10247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098" y="7875"/>
            <a:ext cx="7013" cy="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7" imgW="1866900" imgH="228600" progId="Equation.KSEE3">
                    <p:embed/>
                  </p:oleObj>
                </mc:Choice>
                <mc:Fallback>
                  <p:oleObj name="" r:id="rId7" imgW="1866900" imgH="228600" progId="Equation.KSEE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98" y="7875"/>
                          <a:ext cx="7013" cy="8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8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098" y="8545"/>
            <a:ext cx="7712" cy="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9" imgW="1955800" imgH="228600" progId="Equation.KSEE3">
                    <p:embed/>
                  </p:oleObj>
                </mc:Choice>
                <mc:Fallback>
                  <p:oleObj name="" r:id="rId9" imgW="1955800" imgH="228600" progId="Equation.KSEE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98" y="8545"/>
                          <a:ext cx="7712" cy="9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9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098" y="9250"/>
            <a:ext cx="8414" cy="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1" imgW="2120900" imgH="228600" progId="Equation.KSEE3">
                    <p:embed/>
                  </p:oleObj>
                </mc:Choice>
                <mc:Fallback>
                  <p:oleObj name="" r:id="rId11" imgW="2120900" imgH="228600" progId="Equation.KSEE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98" y="9250"/>
                          <a:ext cx="8414" cy="9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矩形 13322"/>
          <p:cNvSpPr/>
          <p:nvPr/>
        </p:nvSpPr>
        <p:spPr>
          <a:xfrm>
            <a:off x="2495550" y="4450080"/>
            <a:ext cx="4050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环节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双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固态继电器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6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41709" y="5542122"/>
          <a:ext cx="8101965" cy="42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291965" imgH="228600" progId="Equation.KSEE3">
                  <p:embed/>
                </p:oleObj>
              </mc:Choice>
              <mc:Fallback>
                <p:oleObj name="" r:id="rId1" imgW="4291965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1709" y="5542122"/>
                        <a:ext cx="8101965" cy="429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270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241550" y="913765"/>
          <a:ext cx="7482840" cy="353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7477125" imgH="3533775" progId="Paint.Picture">
                  <p:embed/>
                </p:oleObj>
              </mc:Choice>
              <mc:Fallback>
                <p:oleObj name="" r:id="rId3" imgW="7477125" imgH="3533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1550" y="913765"/>
                        <a:ext cx="7482840" cy="353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96515" y="5010785"/>
          <a:ext cx="957580" cy="43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508000" imgH="228600" progId="Equation.KSEE3">
                  <p:embed/>
                </p:oleObj>
              </mc:Choice>
              <mc:Fallback>
                <p:oleObj name="" r:id="rId5" imgW="508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6515" y="5010785"/>
                        <a:ext cx="957580" cy="43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4887" y="5972017"/>
          <a:ext cx="8055610" cy="42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4267200" imgH="228600" progId="Equation.KSEE3">
                  <p:embed/>
                </p:oleObj>
              </mc:Choice>
              <mc:Fallback>
                <p:oleObj name="" r:id="rId7" imgW="42672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4887" y="5972017"/>
                        <a:ext cx="8055610" cy="429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2241550" y="913765"/>
          <a:ext cx="7482840" cy="353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477125" imgH="3533775" progId="Paint.Picture">
                  <p:embed/>
                </p:oleObj>
              </mc:Choice>
              <mc:Fallback>
                <p:oleObj name="" r:id="rId1" imgW="7477125" imgH="3533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1550" y="913765"/>
                        <a:ext cx="7482840" cy="353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3635" y="4587240"/>
          <a:ext cx="1125220" cy="43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596900" imgH="228600" progId="Equation.KSEE3">
                  <p:embed/>
                </p:oleObj>
              </mc:Choice>
              <mc:Fallback>
                <p:oleObj name="" r:id="rId3" imgW="596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3635" y="4587240"/>
                        <a:ext cx="1125220" cy="43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16944" y="5194777"/>
          <a:ext cx="8151495" cy="42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4318000" imgH="228600" progId="Equation.KSEE3">
                  <p:embed/>
                </p:oleObj>
              </mc:Choice>
              <mc:Fallback>
                <p:oleObj name="" r:id="rId5" imgW="43180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6944" y="5194777"/>
                        <a:ext cx="8151495" cy="429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41074" y="5773262"/>
          <a:ext cx="8103235" cy="42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4291965" imgH="228600" progId="Equation.KSEE3">
                  <p:embed/>
                </p:oleObj>
              </mc:Choice>
              <mc:Fallback>
                <p:oleObj name="" r:id="rId7" imgW="4291965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1074" y="5773262"/>
                        <a:ext cx="8103235" cy="429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270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8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1250" y="5285423"/>
          <a:ext cx="55943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743200" imgH="228600" progId="Equation.KSEE3">
                  <p:embed/>
                </p:oleObj>
              </mc:Choice>
              <mc:Fallback>
                <p:oleObj name="" r:id="rId1" imgW="2743200" imgH="2286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1250" y="5285423"/>
                        <a:ext cx="5594350" cy="465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164715" y="859155"/>
          <a:ext cx="7482840" cy="353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477125" imgH="3533775" progId="Paint.Picture">
                  <p:embed/>
                </p:oleObj>
              </mc:Choice>
              <mc:Fallback>
                <p:oleObj name="" r:id="rId3" imgW="7477125" imgH="3533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15" y="859155"/>
                        <a:ext cx="7482840" cy="353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1250" y="4573270"/>
          <a:ext cx="1676400" cy="43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889000" imgH="228600" progId="Equation.KSEE3">
                  <p:embed/>
                </p:oleObj>
              </mc:Choice>
              <mc:Fallback>
                <p:oleObj name="" r:id="rId5" imgW="889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1250" y="4573270"/>
                        <a:ext cx="1676400" cy="43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270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4340"/>
          <p:cNvSpPr/>
          <p:nvPr/>
        </p:nvSpPr>
        <p:spPr>
          <a:xfrm>
            <a:off x="2162175" y="865188"/>
            <a:ext cx="3276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）工作原理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900" y="1325563"/>
          <a:ext cx="755491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4431665" imgH="254000" progId="Equation.KSEE3">
                  <p:embed/>
                </p:oleObj>
              </mc:Choice>
              <mc:Fallback>
                <p:oleObj name="" r:id="rId1" imgW="4431665" imgH="2540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4900" y="1325563"/>
                        <a:ext cx="7554913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6800" y="1793875"/>
          <a:ext cx="76327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4445000" imgH="254000" progId="Equation.KSEE3">
                  <p:embed/>
                </p:oleObj>
              </mc:Choice>
              <mc:Fallback>
                <p:oleObj name="" r:id="rId3" imgW="44450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6800" y="1793875"/>
                        <a:ext cx="7632700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900" y="2190750"/>
          <a:ext cx="7442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4013200" imgH="457200" progId="Equation.KSEE3">
                  <p:embed/>
                </p:oleObj>
              </mc:Choice>
              <mc:Fallback>
                <p:oleObj name="" r:id="rId5" imgW="4013200" imgH="457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4900" y="2190750"/>
                        <a:ext cx="7442200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294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矩形 11276"/>
          <p:cNvSpPr/>
          <p:nvPr/>
        </p:nvSpPr>
        <p:spPr>
          <a:xfrm>
            <a:off x="3792538" y="6488113"/>
            <a:ext cx="5545138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fontAlgn="base"/>
            <a:r>
              <a:rPr lang="zh-CN" altLang="en-US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图</a:t>
            </a:r>
            <a:r>
              <a:rPr lang="en-US" altLang="zh-CN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lang="en-US" altLang="zh-CN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-4</a:t>
            </a:r>
            <a:r>
              <a:rPr lang="zh-CN" altLang="en-US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伺服放大器原理图</a:t>
            </a:r>
            <a:endParaRPr lang="zh-CN" altLang="en-US" sz="2400" strike="noStrike" noProof="1" dirty="0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162175" y="3086100"/>
          <a:ext cx="7176770" cy="340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7477125" imgH="3533775" progId="Paint.Picture">
                  <p:embed/>
                </p:oleObj>
              </mc:Choice>
              <mc:Fallback>
                <p:oleObj name="" r:id="rId7" imgW="7477125" imgH="3533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62175" y="3086100"/>
                        <a:ext cx="7176770" cy="340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15364"/>
          <p:cNvSpPr txBox="1"/>
          <p:nvPr/>
        </p:nvSpPr>
        <p:spPr>
          <a:xfrm>
            <a:off x="2232025" y="865188"/>
            <a:ext cx="278923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、执行机构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文本框 15365"/>
          <p:cNvSpPr txBox="1"/>
          <p:nvPr/>
        </p:nvSpPr>
        <p:spPr>
          <a:xfrm>
            <a:off x="2040573" y="2276475"/>
            <a:ext cx="77057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组成：伺服电机、减速机构、位置发送器。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315" name="组合 8199"/>
          <p:cNvGrpSpPr/>
          <p:nvPr/>
        </p:nvGrpSpPr>
        <p:grpSpPr>
          <a:xfrm>
            <a:off x="1592263" y="3295650"/>
            <a:ext cx="8878887" cy="2571750"/>
            <a:chOff x="-50" y="-104"/>
            <a:chExt cx="5734" cy="1559"/>
          </a:xfrm>
        </p:grpSpPr>
        <p:sp>
          <p:nvSpPr>
            <p:cNvPr id="13316" name="矩形 8200"/>
            <p:cNvSpPr/>
            <p:nvPr/>
          </p:nvSpPr>
          <p:spPr>
            <a:xfrm>
              <a:off x="726" y="231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伺服放大器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7" name="矩形 8201"/>
            <p:cNvSpPr/>
            <p:nvPr/>
          </p:nvSpPr>
          <p:spPr>
            <a:xfrm>
              <a:off x="3583" y="957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位置发送器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8" name="矩形 8202"/>
            <p:cNvSpPr/>
            <p:nvPr/>
          </p:nvSpPr>
          <p:spPr>
            <a:xfrm>
              <a:off x="3036" y="221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伺服电机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9" name="矩形 8203"/>
            <p:cNvSpPr/>
            <p:nvPr/>
          </p:nvSpPr>
          <p:spPr>
            <a:xfrm>
              <a:off x="1896" y="231"/>
              <a:ext cx="589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操作器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0" name="矩形 8204"/>
            <p:cNvSpPr/>
            <p:nvPr/>
          </p:nvSpPr>
          <p:spPr>
            <a:xfrm>
              <a:off x="4216" y="222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减速器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1" name="直接连接符 8205"/>
            <p:cNvSpPr/>
            <p:nvPr/>
          </p:nvSpPr>
          <p:spPr>
            <a:xfrm>
              <a:off x="1588" y="367"/>
              <a:ext cx="317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2" name="直接连接符 8206"/>
            <p:cNvSpPr/>
            <p:nvPr/>
          </p:nvSpPr>
          <p:spPr>
            <a:xfrm>
              <a:off x="2495" y="367"/>
              <a:ext cx="54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3" name="直接连接符 8207"/>
            <p:cNvSpPr/>
            <p:nvPr/>
          </p:nvSpPr>
          <p:spPr>
            <a:xfrm>
              <a:off x="3720" y="367"/>
              <a:ext cx="499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4" name="直接连接符 8208"/>
            <p:cNvSpPr/>
            <p:nvPr/>
          </p:nvSpPr>
          <p:spPr>
            <a:xfrm>
              <a:off x="4894" y="367"/>
              <a:ext cx="63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5" name="直接连接符 8209"/>
            <p:cNvSpPr/>
            <p:nvPr/>
          </p:nvSpPr>
          <p:spPr>
            <a:xfrm>
              <a:off x="5216" y="367"/>
              <a:ext cx="0" cy="72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6" name="直接连接符 8210"/>
            <p:cNvSpPr/>
            <p:nvPr/>
          </p:nvSpPr>
          <p:spPr>
            <a:xfrm flipH="1">
              <a:off x="4445" y="1093"/>
              <a:ext cx="771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7" name="直接连接符 8211"/>
            <p:cNvSpPr/>
            <p:nvPr/>
          </p:nvSpPr>
          <p:spPr>
            <a:xfrm flipH="1">
              <a:off x="363" y="1111"/>
              <a:ext cx="3220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8" name="直接连接符 8212"/>
            <p:cNvSpPr/>
            <p:nvPr/>
          </p:nvSpPr>
          <p:spPr>
            <a:xfrm flipV="1">
              <a:off x="2177" y="548"/>
              <a:ext cx="0" cy="545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9" name="直接连接符 8213"/>
            <p:cNvSpPr/>
            <p:nvPr/>
          </p:nvSpPr>
          <p:spPr>
            <a:xfrm flipV="1">
              <a:off x="363" y="457"/>
              <a:ext cx="0" cy="63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30" name="直接连接符 8214"/>
            <p:cNvSpPr/>
            <p:nvPr/>
          </p:nvSpPr>
          <p:spPr>
            <a:xfrm>
              <a:off x="363" y="457"/>
              <a:ext cx="363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31" name="直接连接符 8215"/>
            <p:cNvSpPr/>
            <p:nvPr/>
          </p:nvSpPr>
          <p:spPr>
            <a:xfrm>
              <a:off x="272" y="321"/>
              <a:ext cx="45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32" name="矩形 8216"/>
            <p:cNvSpPr/>
            <p:nvPr/>
          </p:nvSpPr>
          <p:spPr>
            <a:xfrm>
              <a:off x="2268" y="594"/>
              <a:ext cx="408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阀位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指示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3" name="矩形 8217"/>
            <p:cNvSpPr/>
            <p:nvPr/>
          </p:nvSpPr>
          <p:spPr>
            <a:xfrm>
              <a:off x="612" y="0"/>
              <a:ext cx="1134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4" name="矩形 8218"/>
            <p:cNvSpPr/>
            <p:nvPr/>
          </p:nvSpPr>
          <p:spPr>
            <a:xfrm>
              <a:off x="2722" y="4"/>
              <a:ext cx="2585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文本框 8219"/>
            <p:cNvSpPr txBox="1"/>
            <p:nvPr/>
          </p:nvSpPr>
          <p:spPr>
            <a:xfrm>
              <a:off x="817" y="1183"/>
              <a:ext cx="77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放大器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6" name="文本框 8220"/>
            <p:cNvSpPr txBox="1"/>
            <p:nvPr/>
          </p:nvSpPr>
          <p:spPr>
            <a:xfrm>
              <a:off x="4490" y="1183"/>
              <a:ext cx="773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执行机构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7" name="文本框 8221"/>
            <p:cNvSpPr txBox="1"/>
            <p:nvPr/>
          </p:nvSpPr>
          <p:spPr>
            <a:xfrm>
              <a:off x="-50" y="-104"/>
              <a:ext cx="841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～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20mA</a:t>
              </a: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38" name="文本框 8222"/>
            <p:cNvSpPr txBox="1"/>
            <p:nvPr/>
          </p:nvSpPr>
          <p:spPr>
            <a:xfrm>
              <a:off x="-50" y="155"/>
              <a:ext cx="227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aseline="-1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39" name="文本框 8223"/>
            <p:cNvSpPr txBox="1"/>
            <p:nvPr/>
          </p:nvSpPr>
          <p:spPr>
            <a:xfrm>
              <a:off x="162" y="414"/>
              <a:ext cx="228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40" name="文本框 8224"/>
            <p:cNvSpPr txBox="1"/>
            <p:nvPr/>
          </p:nvSpPr>
          <p:spPr>
            <a:xfrm>
              <a:off x="5329" y="95"/>
              <a:ext cx="227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l-GR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341" name="矩形 8225"/>
            <p:cNvSpPr/>
            <p:nvPr/>
          </p:nvSpPr>
          <p:spPr>
            <a:xfrm>
              <a:off x="5280" y="436"/>
              <a:ext cx="404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ctr"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0~90</a:t>
              </a:r>
              <a:r>
                <a:rPr lang="en-US" altLang="zh-CN" sz="1400" baseline="4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400" baseline="4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3342" name="对象 8226"/>
            <p:cNvGraphicFramePr>
              <a:graphicFrameLocks noChangeAspect="1"/>
            </p:cNvGraphicFramePr>
            <p:nvPr/>
          </p:nvGraphicFramePr>
          <p:xfrm>
            <a:off x="1610" y="96"/>
            <a:ext cx="27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" imgW="205105" imgH="192405" progId="">
                    <p:embed/>
                  </p:oleObj>
                </mc:Choice>
                <mc:Fallback>
                  <p:oleObj name="" r:id="rId1" imgW="205105" imgH="192405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10" y="96"/>
                          <a:ext cx="272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43" name="文本框 2"/>
          <p:cNvSpPr txBox="1"/>
          <p:nvPr/>
        </p:nvSpPr>
        <p:spPr>
          <a:xfrm>
            <a:off x="1944370" y="1582420"/>
            <a:ext cx="90576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功能：接收伺服放大器的电信号，将其转换为推力及位移的装置。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44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345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6" name="矩形 11276"/>
          <p:cNvSpPr/>
          <p:nvPr/>
        </p:nvSpPr>
        <p:spPr>
          <a:xfrm>
            <a:off x="3671888" y="5970588"/>
            <a:ext cx="3427412" cy="3689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4-5 </a:t>
            </a:r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执行器执行机构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5366"/>
          <p:cNvSpPr txBox="1"/>
          <p:nvPr/>
        </p:nvSpPr>
        <p:spPr>
          <a:xfrm>
            <a:off x="2236788" y="865188"/>
            <a:ext cx="33845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 伺服电机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38" name="组合 15367"/>
          <p:cNvGrpSpPr/>
          <p:nvPr/>
        </p:nvGrpSpPr>
        <p:grpSpPr>
          <a:xfrm>
            <a:off x="2236788" y="2336800"/>
            <a:ext cx="4895850" cy="3289300"/>
            <a:chOff x="0" y="0"/>
            <a:chExt cx="3844" cy="2752"/>
          </a:xfrm>
        </p:grpSpPr>
        <p:grpSp>
          <p:nvGrpSpPr>
            <p:cNvPr id="14339" name="组合 15368"/>
            <p:cNvGrpSpPr/>
            <p:nvPr/>
          </p:nvGrpSpPr>
          <p:grpSpPr>
            <a:xfrm>
              <a:off x="336" y="408"/>
              <a:ext cx="1680" cy="528"/>
              <a:chOff x="0" y="0"/>
              <a:chExt cx="1680" cy="528"/>
            </a:xfrm>
          </p:grpSpPr>
          <p:sp>
            <p:nvSpPr>
              <p:cNvPr id="14340" name="矩形 15369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1" name="直接连接符 15370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2" name="直接连接符 15371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43" name="组合 15372"/>
            <p:cNvGrpSpPr/>
            <p:nvPr/>
          </p:nvGrpSpPr>
          <p:grpSpPr>
            <a:xfrm>
              <a:off x="336" y="1752"/>
              <a:ext cx="1680" cy="528"/>
              <a:chOff x="0" y="0"/>
              <a:chExt cx="1680" cy="528"/>
            </a:xfrm>
          </p:grpSpPr>
          <p:sp>
            <p:nvSpPr>
              <p:cNvPr id="14344" name="矩形 15373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5" name="直接连接符 15374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6" name="直接连接符 15375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47" name="组合 15376"/>
            <p:cNvGrpSpPr/>
            <p:nvPr/>
          </p:nvGrpSpPr>
          <p:grpSpPr>
            <a:xfrm>
              <a:off x="336" y="1032"/>
              <a:ext cx="1392" cy="624"/>
              <a:chOff x="0" y="0"/>
              <a:chExt cx="1680" cy="528"/>
            </a:xfrm>
          </p:grpSpPr>
          <p:sp>
            <p:nvSpPr>
              <p:cNvPr id="14348" name="矩形 15377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9" name="直接连接符 15378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0" name="直接连接符 15379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351" name="矩形 15380"/>
            <p:cNvSpPr/>
            <p:nvPr/>
          </p:nvSpPr>
          <p:spPr>
            <a:xfrm>
              <a:off x="0" y="1272"/>
              <a:ext cx="336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2" name="矩形 15381"/>
            <p:cNvSpPr/>
            <p:nvPr/>
          </p:nvSpPr>
          <p:spPr>
            <a:xfrm>
              <a:off x="1728" y="1272"/>
              <a:ext cx="91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3" name="矩形 15382"/>
            <p:cNvSpPr/>
            <p:nvPr/>
          </p:nvSpPr>
          <p:spPr>
            <a:xfrm>
              <a:off x="1776" y="103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4" name="矩形 15383"/>
            <p:cNvSpPr/>
            <p:nvPr/>
          </p:nvSpPr>
          <p:spPr>
            <a:xfrm>
              <a:off x="1776" y="151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5" name="椭圆 15384"/>
            <p:cNvSpPr/>
            <p:nvPr/>
          </p:nvSpPr>
          <p:spPr>
            <a:xfrm>
              <a:off x="0" y="1128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6" name="椭圆 15385"/>
            <p:cNvSpPr/>
            <p:nvPr/>
          </p:nvSpPr>
          <p:spPr>
            <a:xfrm>
              <a:off x="0" y="1416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357" name="组合 15386"/>
            <p:cNvGrpSpPr/>
            <p:nvPr/>
          </p:nvGrpSpPr>
          <p:grpSpPr>
            <a:xfrm>
              <a:off x="96" y="552"/>
              <a:ext cx="240" cy="240"/>
              <a:chOff x="0" y="0"/>
              <a:chExt cx="240" cy="240"/>
            </a:xfrm>
          </p:grpSpPr>
          <p:sp>
            <p:nvSpPr>
              <p:cNvPr id="14358" name="椭圆 15387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9" name="直接连接符 15388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0" name="直接连接符 15389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1" name="组合 15390"/>
            <p:cNvGrpSpPr/>
            <p:nvPr/>
          </p:nvGrpSpPr>
          <p:grpSpPr>
            <a:xfrm>
              <a:off x="2016" y="552"/>
              <a:ext cx="240" cy="240"/>
              <a:chOff x="0" y="0"/>
              <a:chExt cx="240" cy="240"/>
            </a:xfrm>
          </p:grpSpPr>
          <p:sp>
            <p:nvSpPr>
              <p:cNvPr id="14362" name="椭圆 15391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63" name="直接连接符 15392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4" name="直接连接符 15393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5" name="组合 15394"/>
            <p:cNvGrpSpPr/>
            <p:nvPr/>
          </p:nvGrpSpPr>
          <p:grpSpPr>
            <a:xfrm>
              <a:off x="96" y="1896"/>
              <a:ext cx="240" cy="240"/>
              <a:chOff x="0" y="0"/>
              <a:chExt cx="240" cy="240"/>
            </a:xfrm>
          </p:grpSpPr>
          <p:sp>
            <p:nvSpPr>
              <p:cNvPr id="14366" name="椭圆 15395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67" name="直接连接符 15396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8" name="直接连接符 15397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9" name="组合 15398"/>
            <p:cNvGrpSpPr/>
            <p:nvPr/>
          </p:nvGrpSpPr>
          <p:grpSpPr>
            <a:xfrm>
              <a:off x="2016" y="1896"/>
              <a:ext cx="240" cy="240"/>
              <a:chOff x="0" y="0"/>
              <a:chExt cx="240" cy="240"/>
            </a:xfrm>
          </p:grpSpPr>
          <p:sp>
            <p:nvSpPr>
              <p:cNvPr id="14370" name="椭圆 15399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71" name="直接连接符 15400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72" name="直接连接符 15401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373" name="直接连接符 15402"/>
            <p:cNvSpPr/>
            <p:nvPr/>
          </p:nvSpPr>
          <p:spPr>
            <a:xfrm flipV="1">
              <a:off x="2016" y="936"/>
              <a:ext cx="43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4" name="直接连接符 15403"/>
            <p:cNvSpPr/>
            <p:nvPr/>
          </p:nvSpPr>
          <p:spPr>
            <a:xfrm>
              <a:off x="2016" y="1128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5" name="直接连接符 15404"/>
            <p:cNvSpPr/>
            <p:nvPr/>
          </p:nvSpPr>
          <p:spPr>
            <a:xfrm flipV="1">
              <a:off x="2016" y="1512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6" name="直接连接符 15405"/>
            <p:cNvSpPr/>
            <p:nvPr/>
          </p:nvSpPr>
          <p:spPr>
            <a:xfrm>
              <a:off x="2016" y="1608"/>
              <a:ext cx="432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7" name="直接连接符 15406"/>
            <p:cNvSpPr/>
            <p:nvPr/>
          </p:nvSpPr>
          <p:spPr>
            <a:xfrm>
              <a:off x="2448" y="180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8" name="直接连接符 15407"/>
            <p:cNvSpPr/>
            <p:nvPr/>
          </p:nvSpPr>
          <p:spPr>
            <a:xfrm>
              <a:off x="2448" y="6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9" name="直接连接符 15408"/>
            <p:cNvSpPr/>
            <p:nvPr/>
          </p:nvSpPr>
          <p:spPr>
            <a:xfrm>
              <a:off x="2448" y="7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0" name="直接连接符 15409"/>
            <p:cNvSpPr/>
            <p:nvPr/>
          </p:nvSpPr>
          <p:spPr>
            <a:xfrm>
              <a:off x="2448" y="19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1" name="直接连接符 15410"/>
            <p:cNvSpPr/>
            <p:nvPr/>
          </p:nvSpPr>
          <p:spPr>
            <a:xfrm>
              <a:off x="2448" y="208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2" name="直接连接符 15411"/>
            <p:cNvSpPr/>
            <p:nvPr/>
          </p:nvSpPr>
          <p:spPr>
            <a:xfrm>
              <a:off x="2592" y="552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3" name="直接连接符 15412"/>
            <p:cNvSpPr/>
            <p:nvPr/>
          </p:nvSpPr>
          <p:spPr>
            <a:xfrm>
              <a:off x="2592" y="93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4" name="直接连接符 15413"/>
            <p:cNvSpPr/>
            <p:nvPr/>
          </p:nvSpPr>
          <p:spPr>
            <a:xfrm>
              <a:off x="2736" y="10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5" name="直接连接符 15414"/>
            <p:cNvSpPr/>
            <p:nvPr/>
          </p:nvSpPr>
          <p:spPr>
            <a:xfrm>
              <a:off x="2592" y="55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6" name="直接连接符 15415"/>
            <p:cNvSpPr/>
            <p:nvPr/>
          </p:nvSpPr>
          <p:spPr>
            <a:xfrm>
              <a:off x="2688" y="552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7" name="直接连接符 15416"/>
            <p:cNvSpPr/>
            <p:nvPr/>
          </p:nvSpPr>
          <p:spPr>
            <a:xfrm>
              <a:off x="2688" y="888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8" name="直接连接符 15417"/>
            <p:cNvSpPr/>
            <p:nvPr/>
          </p:nvSpPr>
          <p:spPr>
            <a:xfrm>
              <a:off x="2832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9" name="直接连接符 15418"/>
            <p:cNvSpPr/>
            <p:nvPr/>
          </p:nvSpPr>
          <p:spPr>
            <a:xfrm>
              <a:off x="2736" y="141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0" name="直接连接符 15419"/>
            <p:cNvSpPr/>
            <p:nvPr/>
          </p:nvSpPr>
          <p:spPr>
            <a:xfrm>
              <a:off x="2832" y="141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1" name="直接连接符 15420"/>
            <p:cNvSpPr/>
            <p:nvPr/>
          </p:nvSpPr>
          <p:spPr>
            <a:xfrm flipH="1">
              <a:off x="2592" y="1656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2" name="直接连接符 15421"/>
            <p:cNvSpPr/>
            <p:nvPr/>
          </p:nvSpPr>
          <p:spPr>
            <a:xfrm>
              <a:off x="2592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3" name="直接连接符 15422"/>
            <p:cNvSpPr/>
            <p:nvPr/>
          </p:nvSpPr>
          <p:spPr>
            <a:xfrm>
              <a:off x="2592" y="21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4" name="直接连接符 15423"/>
            <p:cNvSpPr/>
            <p:nvPr/>
          </p:nvSpPr>
          <p:spPr>
            <a:xfrm flipV="1">
              <a:off x="2688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5" name="直接连接符 15424"/>
            <p:cNvSpPr/>
            <p:nvPr/>
          </p:nvSpPr>
          <p:spPr>
            <a:xfrm flipV="1">
              <a:off x="2688" y="1704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6" name="直接连接符 15425"/>
            <p:cNvSpPr/>
            <p:nvPr/>
          </p:nvSpPr>
          <p:spPr>
            <a:xfrm>
              <a:off x="2544" y="98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7" name="直接连接符 15426"/>
            <p:cNvSpPr/>
            <p:nvPr/>
          </p:nvSpPr>
          <p:spPr>
            <a:xfrm flipH="1">
              <a:off x="2544" y="170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8" name="直接连接符 15427"/>
            <p:cNvSpPr/>
            <p:nvPr/>
          </p:nvSpPr>
          <p:spPr>
            <a:xfrm>
              <a:off x="2640" y="1080"/>
              <a:ext cx="0" cy="6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9" name="直接连接符 15428"/>
            <p:cNvSpPr/>
            <p:nvPr/>
          </p:nvSpPr>
          <p:spPr>
            <a:xfrm>
              <a:off x="2544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0" name="直接连接符 15429"/>
            <p:cNvSpPr/>
            <p:nvPr/>
          </p:nvSpPr>
          <p:spPr>
            <a:xfrm>
              <a:off x="2544" y="1416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1" name="直接连接符 15430"/>
            <p:cNvSpPr/>
            <p:nvPr/>
          </p:nvSpPr>
          <p:spPr>
            <a:xfrm>
              <a:off x="2544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2" name="直接连接符 15431"/>
            <p:cNvSpPr/>
            <p:nvPr/>
          </p:nvSpPr>
          <p:spPr>
            <a:xfrm>
              <a:off x="2544" y="117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3" name="直接连接符 15432"/>
            <p:cNvSpPr/>
            <p:nvPr/>
          </p:nvSpPr>
          <p:spPr>
            <a:xfrm>
              <a:off x="2544" y="146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4" name="直接连接符 15433"/>
            <p:cNvSpPr/>
            <p:nvPr/>
          </p:nvSpPr>
          <p:spPr>
            <a:xfrm>
              <a:off x="2544" y="160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5" name="矩形 15434"/>
            <p:cNvSpPr/>
            <p:nvPr/>
          </p:nvSpPr>
          <p:spPr>
            <a:xfrm>
              <a:off x="2736" y="1272"/>
              <a:ext cx="480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06" name="直接连接符 15435"/>
            <p:cNvSpPr/>
            <p:nvPr/>
          </p:nvSpPr>
          <p:spPr>
            <a:xfrm>
              <a:off x="2256" y="1080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7" name="直接连接符 15436"/>
            <p:cNvSpPr/>
            <p:nvPr/>
          </p:nvSpPr>
          <p:spPr>
            <a:xfrm>
              <a:off x="2256" y="146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8" name="直接连接符 15437"/>
            <p:cNvSpPr/>
            <p:nvPr/>
          </p:nvSpPr>
          <p:spPr>
            <a:xfrm flipH="1">
              <a:off x="2256" y="1464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9" name="直接连接符 15438"/>
            <p:cNvSpPr/>
            <p:nvPr/>
          </p:nvSpPr>
          <p:spPr>
            <a:xfrm flipH="1">
              <a:off x="2256" y="1512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0" name="直接连接符 15439"/>
            <p:cNvSpPr/>
            <p:nvPr/>
          </p:nvSpPr>
          <p:spPr>
            <a:xfrm flipH="1">
              <a:off x="2256" y="1560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1" name="直接连接符 15440"/>
            <p:cNvSpPr/>
            <p:nvPr/>
          </p:nvSpPr>
          <p:spPr>
            <a:xfrm flipH="1">
              <a:off x="2256" y="1080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2" name="直接连接符 15441"/>
            <p:cNvSpPr/>
            <p:nvPr/>
          </p:nvSpPr>
          <p:spPr>
            <a:xfrm flipH="1">
              <a:off x="2256" y="1128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3" name="直接连接符 15442"/>
            <p:cNvSpPr/>
            <p:nvPr/>
          </p:nvSpPr>
          <p:spPr>
            <a:xfrm flipH="1">
              <a:off x="2256" y="112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414" name="组合 15443"/>
            <p:cNvGrpSpPr/>
            <p:nvPr/>
          </p:nvGrpSpPr>
          <p:grpSpPr>
            <a:xfrm>
              <a:off x="2688" y="648"/>
              <a:ext cx="432" cy="144"/>
              <a:chOff x="0" y="0"/>
              <a:chExt cx="432" cy="144"/>
            </a:xfrm>
          </p:grpSpPr>
          <p:sp>
            <p:nvSpPr>
              <p:cNvPr id="14415" name="直接连接符 15444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6" name="直接连接符 15445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7" name="直接连接符 15446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8" name="直接连接符 15447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9" name="直接连接符 15448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0" name="直接连接符 15449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421" name="组合 15450"/>
            <p:cNvGrpSpPr/>
            <p:nvPr/>
          </p:nvGrpSpPr>
          <p:grpSpPr>
            <a:xfrm>
              <a:off x="2688" y="1944"/>
              <a:ext cx="432" cy="144"/>
              <a:chOff x="0" y="0"/>
              <a:chExt cx="432" cy="144"/>
            </a:xfrm>
          </p:grpSpPr>
          <p:sp>
            <p:nvSpPr>
              <p:cNvPr id="14422" name="直接连接符 15451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3" name="直接连接符 15452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4" name="直接连接符 15453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5" name="直接连接符 15454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6" name="直接连接符 15455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7" name="直接连接符 15456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428" name="直接连接符 15457"/>
            <p:cNvSpPr/>
            <p:nvPr/>
          </p:nvSpPr>
          <p:spPr>
            <a:xfrm>
              <a:off x="3216" y="112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29" name="直接连接符 15458"/>
            <p:cNvSpPr/>
            <p:nvPr/>
          </p:nvSpPr>
          <p:spPr>
            <a:xfrm flipV="1">
              <a:off x="3216" y="156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0" name="直接连接符 15459"/>
            <p:cNvSpPr/>
            <p:nvPr/>
          </p:nvSpPr>
          <p:spPr>
            <a:xfrm flipV="1">
              <a:off x="3312" y="1128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1" name="直接连接符 15460"/>
            <p:cNvSpPr/>
            <p:nvPr/>
          </p:nvSpPr>
          <p:spPr>
            <a:xfrm flipH="1" flipV="1">
              <a:off x="3216" y="103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2" name="任意多边形 15461"/>
            <p:cNvSpPr/>
            <p:nvPr/>
          </p:nvSpPr>
          <p:spPr>
            <a:xfrm>
              <a:off x="3168" y="1032"/>
              <a:ext cx="48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0" y="0"/>
                </a:cxn>
              </a:cxnLst>
              <a:pathLst>
                <a:path w="48" h="96">
                  <a:moveTo>
                    <a:pt x="48" y="96"/>
                  </a:moveTo>
                  <a:cubicBezTo>
                    <a:pt x="24" y="56"/>
                    <a:pt x="0" y="1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433" name="直接连接符 15462"/>
            <p:cNvSpPr/>
            <p:nvPr/>
          </p:nvSpPr>
          <p:spPr>
            <a:xfrm>
              <a:off x="0" y="112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4" name="直接连接符 15463"/>
            <p:cNvSpPr/>
            <p:nvPr/>
          </p:nvSpPr>
          <p:spPr>
            <a:xfrm>
              <a:off x="0" y="156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5" name="直接连接符 15464"/>
            <p:cNvSpPr/>
            <p:nvPr/>
          </p:nvSpPr>
          <p:spPr>
            <a:xfrm flipV="1">
              <a:off x="48" y="360"/>
              <a:ext cx="0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6" name="直接连接符 15465"/>
            <p:cNvSpPr/>
            <p:nvPr/>
          </p:nvSpPr>
          <p:spPr>
            <a:xfrm>
              <a:off x="48" y="1560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7" name="直接连接符 15466"/>
            <p:cNvSpPr/>
            <p:nvPr/>
          </p:nvSpPr>
          <p:spPr>
            <a:xfrm>
              <a:off x="48" y="2376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8" name="直接连接符 15467"/>
            <p:cNvSpPr/>
            <p:nvPr/>
          </p:nvSpPr>
          <p:spPr>
            <a:xfrm>
              <a:off x="48" y="360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9" name="直接连接符 15468"/>
            <p:cNvSpPr/>
            <p:nvPr/>
          </p:nvSpPr>
          <p:spPr>
            <a:xfrm>
              <a:off x="3072" y="122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0" name="直接连接符 15469"/>
            <p:cNvSpPr/>
            <p:nvPr/>
          </p:nvSpPr>
          <p:spPr>
            <a:xfrm>
              <a:off x="3072" y="14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1" name="直接连接符 15470"/>
            <p:cNvSpPr/>
            <p:nvPr/>
          </p:nvSpPr>
          <p:spPr>
            <a:xfrm>
              <a:off x="3120" y="360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2" name="直接连接符 15471"/>
            <p:cNvSpPr/>
            <p:nvPr/>
          </p:nvSpPr>
          <p:spPr>
            <a:xfrm>
              <a:off x="3120" y="1464"/>
              <a:ext cx="0" cy="91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3" name="椭圆 15472"/>
            <p:cNvSpPr/>
            <p:nvPr/>
          </p:nvSpPr>
          <p:spPr>
            <a:xfrm>
              <a:off x="2400" y="117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44" name="椭圆 15473"/>
            <p:cNvSpPr/>
            <p:nvPr/>
          </p:nvSpPr>
          <p:spPr>
            <a:xfrm>
              <a:off x="2400" y="141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45" name="直接连接符 15474"/>
            <p:cNvSpPr/>
            <p:nvPr/>
          </p:nvSpPr>
          <p:spPr>
            <a:xfrm>
              <a:off x="2400" y="1176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6" name="直接连接符 15475"/>
            <p:cNvSpPr/>
            <p:nvPr/>
          </p:nvSpPr>
          <p:spPr>
            <a:xfrm>
              <a:off x="2400" y="151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7" name="直接连接符 15476"/>
            <p:cNvSpPr/>
            <p:nvPr/>
          </p:nvSpPr>
          <p:spPr>
            <a:xfrm flipH="1">
              <a:off x="2592" y="60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8" name="直接连接符 15477"/>
            <p:cNvSpPr/>
            <p:nvPr/>
          </p:nvSpPr>
          <p:spPr>
            <a:xfrm flipH="1">
              <a:off x="2592" y="204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9" name="直接连接符 15478"/>
            <p:cNvSpPr/>
            <p:nvPr/>
          </p:nvSpPr>
          <p:spPr>
            <a:xfrm flipH="1">
              <a:off x="2592" y="189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0" name="直接连接符 15479"/>
            <p:cNvSpPr/>
            <p:nvPr/>
          </p:nvSpPr>
          <p:spPr>
            <a:xfrm flipH="1">
              <a:off x="2592" y="888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1" name="直接连接符 15480"/>
            <p:cNvSpPr/>
            <p:nvPr/>
          </p:nvSpPr>
          <p:spPr>
            <a:xfrm flipH="1">
              <a:off x="2592" y="74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2" name="直接连接符 15481"/>
            <p:cNvSpPr/>
            <p:nvPr/>
          </p:nvSpPr>
          <p:spPr>
            <a:xfrm flipH="1">
              <a:off x="2688" y="936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3" name="直接连接符 15482"/>
            <p:cNvSpPr/>
            <p:nvPr/>
          </p:nvSpPr>
          <p:spPr>
            <a:xfrm flipH="1">
              <a:off x="2736" y="151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4" name="直接连接符 15483"/>
            <p:cNvSpPr/>
            <p:nvPr/>
          </p:nvSpPr>
          <p:spPr>
            <a:xfrm flipH="1">
              <a:off x="2592" y="1656"/>
              <a:ext cx="24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5" name="直接连接符 15484"/>
            <p:cNvSpPr/>
            <p:nvPr/>
          </p:nvSpPr>
          <p:spPr>
            <a:xfrm flipH="1">
              <a:off x="2736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4456" name="对象 15485"/>
            <p:cNvGraphicFramePr>
              <a:graphicFrameLocks noChangeAspect="1"/>
            </p:cNvGraphicFramePr>
            <p:nvPr/>
          </p:nvGraphicFramePr>
          <p:xfrm>
            <a:off x="1872" y="0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306070" imgH="178435" progId="">
                    <p:embed/>
                  </p:oleObj>
                </mc:Choice>
                <mc:Fallback>
                  <p:oleObj name="" r:id="rId1" imgW="306070" imgH="178435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2" y="0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7" name="对象 15486"/>
            <p:cNvGraphicFramePr>
              <a:graphicFrameLocks noChangeAspect="1"/>
            </p:cNvGraphicFramePr>
            <p:nvPr/>
          </p:nvGraphicFramePr>
          <p:xfrm>
            <a:off x="2506" y="14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14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8" name="对象 15487"/>
            <p:cNvGraphicFramePr>
              <a:graphicFrameLocks noChangeAspect="1"/>
            </p:cNvGraphicFramePr>
            <p:nvPr/>
          </p:nvGraphicFramePr>
          <p:xfrm>
            <a:off x="3068" y="14"/>
            <a:ext cx="6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5" imgW="433705" imgH="191135" progId="">
                    <p:embed/>
                  </p:oleObj>
                </mc:Choice>
                <mc:Fallback>
                  <p:oleObj name="" r:id="rId5" imgW="433705" imgH="191135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8" y="14"/>
                          <a:ext cx="6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9" name="对象 15488"/>
            <p:cNvGraphicFramePr>
              <a:graphicFrameLocks noChangeAspect="1"/>
            </p:cNvGraphicFramePr>
            <p:nvPr/>
          </p:nvGraphicFramePr>
          <p:xfrm>
            <a:off x="3164" y="648"/>
            <a:ext cx="6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7" imgW="433070" imgH="178435" progId="">
                    <p:embed/>
                  </p:oleObj>
                </mc:Choice>
                <mc:Fallback>
                  <p:oleObj name="" r:id="rId7" imgW="433070" imgH="178435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64" y="648"/>
                          <a:ext cx="6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0" name="对象 15489"/>
            <p:cNvGraphicFramePr>
              <a:graphicFrameLocks noChangeAspect="1"/>
            </p:cNvGraphicFramePr>
            <p:nvPr/>
          </p:nvGraphicFramePr>
          <p:xfrm>
            <a:off x="3264" y="1790"/>
            <a:ext cx="4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9" imgW="306070" imgH="191135" progId="">
                    <p:embed/>
                  </p:oleObj>
                </mc:Choice>
                <mc:Fallback>
                  <p:oleObj name="" r:id="rId9" imgW="306070" imgH="191135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64" y="1790"/>
                          <a:ext cx="4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1" name="对象 15490"/>
            <p:cNvGraphicFramePr>
              <a:graphicFrameLocks noChangeAspect="1"/>
            </p:cNvGraphicFramePr>
            <p:nvPr/>
          </p:nvGraphicFramePr>
          <p:xfrm>
            <a:off x="3312" y="2328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1" imgW="293370" imgH="191770" progId="">
                    <p:embed/>
                  </p:oleObj>
                </mc:Choice>
                <mc:Fallback>
                  <p:oleObj name="" r:id="rId11" imgW="293370" imgH="19177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12" y="2328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62" name="直接连接符 15491"/>
            <p:cNvSpPr/>
            <p:nvPr/>
          </p:nvSpPr>
          <p:spPr>
            <a:xfrm>
              <a:off x="3024" y="2136"/>
              <a:ext cx="288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3" name="直接连接符 15492"/>
            <p:cNvSpPr/>
            <p:nvPr/>
          </p:nvSpPr>
          <p:spPr>
            <a:xfrm>
              <a:off x="3312" y="165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4" name="直接连接符 15493"/>
            <p:cNvSpPr/>
            <p:nvPr/>
          </p:nvSpPr>
          <p:spPr>
            <a:xfrm flipV="1">
              <a:off x="2640" y="840"/>
              <a:ext cx="576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5" name="直接连接符 15494"/>
            <p:cNvSpPr/>
            <p:nvPr/>
          </p:nvSpPr>
          <p:spPr>
            <a:xfrm flipH="1">
              <a:off x="2688" y="216"/>
              <a:ext cx="432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6" name="直接连接符 15495"/>
            <p:cNvSpPr/>
            <p:nvPr/>
          </p:nvSpPr>
          <p:spPr>
            <a:xfrm flipV="1">
              <a:off x="2208" y="264"/>
              <a:ext cx="336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7" name="直接连接符 15496"/>
            <p:cNvSpPr/>
            <p:nvPr/>
          </p:nvSpPr>
          <p:spPr>
            <a:xfrm flipH="1">
              <a:off x="1920" y="216"/>
              <a:ext cx="144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4468" name="对象 15497"/>
            <p:cNvGraphicFramePr>
              <a:graphicFrameLocks noChangeAspect="1"/>
            </p:cNvGraphicFramePr>
            <p:nvPr/>
          </p:nvGraphicFramePr>
          <p:xfrm>
            <a:off x="864" y="247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3" imgW="293370" imgH="178435" progId="">
                    <p:embed/>
                  </p:oleObj>
                </mc:Choice>
                <mc:Fallback>
                  <p:oleObj name="" r:id="rId13" imgW="293370" imgH="178435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4" y="247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9" name="对象 15498"/>
            <p:cNvGraphicFramePr>
              <a:graphicFrameLocks noChangeAspect="1"/>
            </p:cNvGraphicFramePr>
            <p:nvPr/>
          </p:nvGraphicFramePr>
          <p:xfrm>
            <a:off x="922" y="24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5" imgW="293370" imgH="178435" progId="">
                    <p:embed/>
                  </p:oleObj>
                </mc:Choice>
                <mc:Fallback>
                  <p:oleObj name="" r:id="rId15" imgW="293370" imgH="178435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22" y="24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70" name="直接连接符 15499"/>
            <p:cNvSpPr/>
            <p:nvPr/>
          </p:nvSpPr>
          <p:spPr>
            <a:xfrm flipH="1">
              <a:off x="960" y="216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71" name="直接连接符 15500"/>
            <p:cNvSpPr/>
            <p:nvPr/>
          </p:nvSpPr>
          <p:spPr>
            <a:xfrm flipV="1">
              <a:off x="1008" y="1656"/>
              <a:ext cx="144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72" name="直接连接符 15501"/>
            <p:cNvSpPr/>
            <p:nvPr/>
          </p:nvSpPr>
          <p:spPr>
            <a:xfrm flipV="1">
              <a:off x="2435" y="59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473" name="文本框 15502"/>
          <p:cNvSpPr txBox="1"/>
          <p:nvPr/>
        </p:nvSpPr>
        <p:spPr>
          <a:xfrm>
            <a:off x="2144713" y="5916613"/>
            <a:ext cx="41211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4-6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两相伺服电机结构示意图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474" name="对象 1"/>
          <p:cNvGraphicFramePr/>
          <p:nvPr/>
        </p:nvGraphicFramePr>
        <p:xfrm>
          <a:off x="7132638" y="2797175"/>
          <a:ext cx="3402012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7" imgW="3248025" imgH="2286000" progId="Paint.Picture">
                  <p:embed/>
                </p:oleObj>
              </mc:Choice>
              <mc:Fallback>
                <p:oleObj name="" r:id="rId17" imgW="3248025" imgH="228600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32638" y="2797175"/>
                        <a:ext cx="3402012" cy="240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75" name="文本框 15502"/>
          <p:cNvSpPr txBox="1"/>
          <p:nvPr/>
        </p:nvSpPr>
        <p:spPr>
          <a:xfrm>
            <a:off x="7175500" y="5856288"/>
            <a:ext cx="34020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4-7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电动机特性曲线对比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76" name="文本框 15363"/>
          <p:cNvSpPr txBox="1"/>
          <p:nvPr/>
        </p:nvSpPr>
        <p:spPr>
          <a:xfrm>
            <a:off x="2262188" y="1468438"/>
            <a:ext cx="6989762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将伺服放大器输出的电功率转换成机械转矩。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77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478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7411"/>
          <p:cNvSpPr txBox="1"/>
          <p:nvPr/>
        </p:nvSpPr>
        <p:spPr>
          <a:xfrm>
            <a:off x="1422400" y="997585"/>
            <a:ext cx="90709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自动：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定子磁场将衔铁吸向定子的内表面，使簧片弯曲，通过杠杆把制动盘推开，使摩擦轮与制动盘脱开，电机转子自由转动。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362" name="组合 6"/>
          <p:cNvGrpSpPr/>
          <p:nvPr/>
        </p:nvGrpSpPr>
        <p:grpSpPr>
          <a:xfrm>
            <a:off x="2855913" y="2225675"/>
            <a:ext cx="5986462" cy="3408363"/>
            <a:chOff x="1758" y="3925"/>
            <a:chExt cx="10656" cy="6124"/>
          </a:xfrm>
        </p:grpSpPr>
        <p:grpSp>
          <p:nvGrpSpPr>
            <p:cNvPr id="15363" name="组合 17412"/>
            <p:cNvGrpSpPr/>
            <p:nvPr/>
          </p:nvGrpSpPr>
          <p:grpSpPr>
            <a:xfrm>
              <a:off x="1757" y="3925"/>
              <a:ext cx="10657" cy="6125"/>
              <a:chOff x="0" y="0"/>
              <a:chExt cx="3844" cy="2752"/>
            </a:xfrm>
          </p:grpSpPr>
          <p:grpSp>
            <p:nvGrpSpPr>
              <p:cNvPr id="15364" name="组合 17413"/>
              <p:cNvGrpSpPr/>
              <p:nvPr/>
            </p:nvGrpSpPr>
            <p:grpSpPr>
              <a:xfrm>
                <a:off x="336" y="408"/>
                <a:ext cx="1680" cy="528"/>
                <a:chOff x="0" y="0"/>
                <a:chExt cx="1680" cy="528"/>
              </a:xfrm>
            </p:grpSpPr>
            <p:sp>
              <p:nvSpPr>
                <p:cNvPr id="15365" name="矩形 17414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66" name="直接连接符 17415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67" name="直接连接符 17416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68" name="组合 17417"/>
              <p:cNvGrpSpPr/>
              <p:nvPr/>
            </p:nvGrpSpPr>
            <p:grpSpPr>
              <a:xfrm>
                <a:off x="336" y="1752"/>
                <a:ext cx="1680" cy="528"/>
                <a:chOff x="0" y="0"/>
                <a:chExt cx="1680" cy="528"/>
              </a:xfrm>
            </p:grpSpPr>
            <p:sp>
              <p:nvSpPr>
                <p:cNvPr id="15369" name="矩形 17418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0" name="直接连接符 17419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1" name="直接连接符 17420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72" name="组合 17421"/>
              <p:cNvGrpSpPr/>
              <p:nvPr/>
            </p:nvGrpSpPr>
            <p:grpSpPr>
              <a:xfrm>
                <a:off x="336" y="1032"/>
                <a:ext cx="1392" cy="624"/>
                <a:chOff x="0" y="0"/>
                <a:chExt cx="1680" cy="528"/>
              </a:xfrm>
            </p:grpSpPr>
            <p:sp>
              <p:nvSpPr>
                <p:cNvPr id="15373" name="矩形 17422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4" name="直接连接符 17423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5" name="直接连接符 17424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376" name="矩形 17425"/>
              <p:cNvSpPr/>
              <p:nvPr/>
            </p:nvSpPr>
            <p:spPr>
              <a:xfrm>
                <a:off x="0" y="1272"/>
                <a:ext cx="336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7" name="矩形 17426"/>
              <p:cNvSpPr/>
              <p:nvPr/>
            </p:nvSpPr>
            <p:spPr>
              <a:xfrm>
                <a:off x="1728" y="1272"/>
                <a:ext cx="912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8" name="矩形 17427"/>
              <p:cNvSpPr/>
              <p:nvPr/>
            </p:nvSpPr>
            <p:spPr>
              <a:xfrm>
                <a:off x="1776" y="103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矩形 17428"/>
              <p:cNvSpPr/>
              <p:nvPr/>
            </p:nvSpPr>
            <p:spPr>
              <a:xfrm>
                <a:off x="1776" y="151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椭圆 17429"/>
              <p:cNvSpPr/>
              <p:nvPr/>
            </p:nvSpPr>
            <p:spPr>
              <a:xfrm>
                <a:off x="0" y="1128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1" name="椭圆 17430"/>
              <p:cNvSpPr/>
              <p:nvPr/>
            </p:nvSpPr>
            <p:spPr>
              <a:xfrm>
                <a:off x="0" y="1416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382" name="组合 17431"/>
              <p:cNvGrpSpPr/>
              <p:nvPr/>
            </p:nvGrpSpPr>
            <p:grpSpPr>
              <a:xfrm>
                <a:off x="96" y="552"/>
                <a:ext cx="240" cy="240"/>
                <a:chOff x="0" y="0"/>
                <a:chExt cx="240" cy="240"/>
              </a:xfrm>
            </p:grpSpPr>
            <p:sp>
              <p:nvSpPr>
                <p:cNvPr id="15383" name="椭圆 17432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84" name="直接连接符 17433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85" name="直接连接符 17434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86" name="组合 17435"/>
              <p:cNvGrpSpPr/>
              <p:nvPr/>
            </p:nvGrpSpPr>
            <p:grpSpPr>
              <a:xfrm>
                <a:off x="2016" y="552"/>
                <a:ext cx="240" cy="240"/>
                <a:chOff x="0" y="0"/>
                <a:chExt cx="240" cy="240"/>
              </a:xfrm>
            </p:grpSpPr>
            <p:sp>
              <p:nvSpPr>
                <p:cNvPr id="15387" name="椭圆 17436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88" name="直接连接符 17437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89" name="直接连接符 17438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90" name="组合 17439"/>
              <p:cNvGrpSpPr/>
              <p:nvPr/>
            </p:nvGrpSpPr>
            <p:grpSpPr>
              <a:xfrm>
                <a:off x="96" y="1896"/>
                <a:ext cx="240" cy="240"/>
                <a:chOff x="0" y="0"/>
                <a:chExt cx="240" cy="240"/>
              </a:xfrm>
            </p:grpSpPr>
            <p:sp>
              <p:nvSpPr>
                <p:cNvPr id="15391" name="椭圆 17440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92" name="直接连接符 17441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93" name="直接连接符 17442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94" name="组合 17443"/>
              <p:cNvGrpSpPr/>
              <p:nvPr/>
            </p:nvGrpSpPr>
            <p:grpSpPr>
              <a:xfrm>
                <a:off x="2016" y="1896"/>
                <a:ext cx="240" cy="240"/>
                <a:chOff x="0" y="0"/>
                <a:chExt cx="240" cy="240"/>
              </a:xfrm>
            </p:grpSpPr>
            <p:sp>
              <p:nvSpPr>
                <p:cNvPr id="15395" name="椭圆 17444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96" name="直接连接符 17445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97" name="直接连接符 17446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398" name="直接连接符 17447"/>
              <p:cNvSpPr/>
              <p:nvPr/>
            </p:nvSpPr>
            <p:spPr>
              <a:xfrm flipV="1">
                <a:off x="2016" y="936"/>
                <a:ext cx="43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9" name="直接连接符 17448"/>
              <p:cNvSpPr/>
              <p:nvPr/>
            </p:nvSpPr>
            <p:spPr>
              <a:xfrm>
                <a:off x="2016" y="1128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0" name="直接连接符 17449"/>
              <p:cNvSpPr/>
              <p:nvPr/>
            </p:nvSpPr>
            <p:spPr>
              <a:xfrm flipV="1">
                <a:off x="2016" y="1512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1" name="直接连接符 17450"/>
              <p:cNvSpPr/>
              <p:nvPr/>
            </p:nvSpPr>
            <p:spPr>
              <a:xfrm>
                <a:off x="2016" y="160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2" name="直接连接符 17451"/>
              <p:cNvSpPr/>
              <p:nvPr/>
            </p:nvSpPr>
            <p:spPr>
              <a:xfrm>
                <a:off x="2448" y="1800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3" name="直接连接符 17452"/>
              <p:cNvSpPr/>
              <p:nvPr/>
            </p:nvSpPr>
            <p:spPr>
              <a:xfrm>
                <a:off x="2448" y="69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4" name="直接连接符 17453"/>
              <p:cNvSpPr/>
              <p:nvPr/>
            </p:nvSpPr>
            <p:spPr>
              <a:xfrm>
                <a:off x="2448" y="7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5" name="直接连接符 17454"/>
              <p:cNvSpPr/>
              <p:nvPr/>
            </p:nvSpPr>
            <p:spPr>
              <a:xfrm>
                <a:off x="2448" y="19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6" name="直接连接符 17455"/>
              <p:cNvSpPr/>
              <p:nvPr/>
            </p:nvSpPr>
            <p:spPr>
              <a:xfrm>
                <a:off x="2448" y="208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7" name="直接连接符 17456"/>
              <p:cNvSpPr/>
              <p:nvPr/>
            </p:nvSpPr>
            <p:spPr>
              <a:xfrm>
                <a:off x="2592" y="55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8" name="直接连接符 17457"/>
              <p:cNvSpPr/>
              <p:nvPr/>
            </p:nvSpPr>
            <p:spPr>
              <a:xfrm>
                <a:off x="2592" y="93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9" name="直接连接符 17458"/>
              <p:cNvSpPr/>
              <p:nvPr/>
            </p:nvSpPr>
            <p:spPr>
              <a:xfrm>
                <a:off x="2736" y="108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0" name="直接连接符 17459"/>
              <p:cNvSpPr/>
              <p:nvPr/>
            </p:nvSpPr>
            <p:spPr>
              <a:xfrm>
                <a:off x="2592" y="55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1" name="直接连接符 17460"/>
              <p:cNvSpPr/>
              <p:nvPr/>
            </p:nvSpPr>
            <p:spPr>
              <a:xfrm>
                <a:off x="2688" y="55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2" name="直接连接符 17461"/>
              <p:cNvSpPr/>
              <p:nvPr/>
            </p:nvSpPr>
            <p:spPr>
              <a:xfrm>
                <a:off x="2688" y="88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3" name="直接连接符 17462"/>
              <p:cNvSpPr/>
              <p:nvPr/>
            </p:nvSpPr>
            <p:spPr>
              <a:xfrm>
                <a:off x="2832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4" name="直接连接符 17463"/>
              <p:cNvSpPr/>
              <p:nvPr/>
            </p:nvSpPr>
            <p:spPr>
              <a:xfrm>
                <a:off x="2736" y="14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5" name="直接连接符 17464"/>
              <p:cNvSpPr/>
              <p:nvPr/>
            </p:nvSpPr>
            <p:spPr>
              <a:xfrm>
                <a:off x="2832" y="1416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6" name="直接连接符 17465"/>
              <p:cNvSpPr/>
              <p:nvPr/>
            </p:nvSpPr>
            <p:spPr>
              <a:xfrm flipH="1">
                <a:off x="2592" y="1656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7" name="直接连接符 17466"/>
              <p:cNvSpPr/>
              <p:nvPr/>
            </p:nvSpPr>
            <p:spPr>
              <a:xfrm>
                <a:off x="2592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8" name="直接连接符 17467"/>
              <p:cNvSpPr/>
              <p:nvPr/>
            </p:nvSpPr>
            <p:spPr>
              <a:xfrm>
                <a:off x="2592" y="218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9" name="直接连接符 17468"/>
              <p:cNvSpPr/>
              <p:nvPr/>
            </p:nvSpPr>
            <p:spPr>
              <a:xfrm flipV="1">
                <a:off x="2688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0" name="直接连接符 17469"/>
              <p:cNvSpPr/>
              <p:nvPr/>
            </p:nvSpPr>
            <p:spPr>
              <a:xfrm flipV="1">
                <a:off x="2688" y="170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1" name="直接连接符 17470"/>
              <p:cNvSpPr/>
              <p:nvPr/>
            </p:nvSpPr>
            <p:spPr>
              <a:xfrm>
                <a:off x="2544" y="98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2" name="直接连接符 17471"/>
              <p:cNvSpPr/>
              <p:nvPr/>
            </p:nvSpPr>
            <p:spPr>
              <a:xfrm flipH="1">
                <a:off x="2544" y="170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3" name="直接连接符 17472"/>
              <p:cNvSpPr/>
              <p:nvPr/>
            </p:nvSpPr>
            <p:spPr>
              <a:xfrm>
                <a:off x="2640" y="1080"/>
                <a:ext cx="0" cy="62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4" name="直接连接符 17473"/>
              <p:cNvSpPr/>
              <p:nvPr/>
            </p:nvSpPr>
            <p:spPr>
              <a:xfrm>
                <a:off x="2544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5" name="直接连接符 17474"/>
              <p:cNvSpPr/>
              <p:nvPr/>
            </p:nvSpPr>
            <p:spPr>
              <a:xfrm>
                <a:off x="2544" y="14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6" name="直接连接符 17475"/>
              <p:cNvSpPr/>
              <p:nvPr/>
            </p:nvSpPr>
            <p:spPr>
              <a:xfrm>
                <a:off x="2544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7" name="直接连接符 17476"/>
              <p:cNvSpPr/>
              <p:nvPr/>
            </p:nvSpPr>
            <p:spPr>
              <a:xfrm>
                <a:off x="2544" y="117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8" name="直接连接符 17477"/>
              <p:cNvSpPr/>
              <p:nvPr/>
            </p:nvSpPr>
            <p:spPr>
              <a:xfrm>
                <a:off x="2544" y="146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9" name="直接连接符 17478"/>
              <p:cNvSpPr/>
              <p:nvPr/>
            </p:nvSpPr>
            <p:spPr>
              <a:xfrm>
                <a:off x="2544" y="160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0" name="矩形 17479"/>
              <p:cNvSpPr/>
              <p:nvPr/>
            </p:nvSpPr>
            <p:spPr>
              <a:xfrm>
                <a:off x="2736" y="1272"/>
                <a:ext cx="480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31" name="直接连接符 17480"/>
              <p:cNvSpPr/>
              <p:nvPr/>
            </p:nvSpPr>
            <p:spPr>
              <a:xfrm>
                <a:off x="2256" y="108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2" name="直接连接符 17481"/>
              <p:cNvSpPr/>
              <p:nvPr/>
            </p:nvSpPr>
            <p:spPr>
              <a:xfrm>
                <a:off x="2256" y="146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3" name="直接连接符 17482"/>
              <p:cNvSpPr/>
              <p:nvPr/>
            </p:nvSpPr>
            <p:spPr>
              <a:xfrm flipH="1">
                <a:off x="2256" y="1464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4" name="直接连接符 17483"/>
              <p:cNvSpPr/>
              <p:nvPr/>
            </p:nvSpPr>
            <p:spPr>
              <a:xfrm flipH="1">
                <a:off x="2256" y="1512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5" name="直接连接符 17484"/>
              <p:cNvSpPr/>
              <p:nvPr/>
            </p:nvSpPr>
            <p:spPr>
              <a:xfrm flipH="1">
                <a:off x="2256" y="1560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6" name="直接连接符 17485"/>
              <p:cNvSpPr/>
              <p:nvPr/>
            </p:nvSpPr>
            <p:spPr>
              <a:xfrm flipH="1">
                <a:off x="2256" y="1080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7" name="直接连接符 17486"/>
              <p:cNvSpPr/>
              <p:nvPr/>
            </p:nvSpPr>
            <p:spPr>
              <a:xfrm flipH="1">
                <a:off x="2256" y="112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8" name="直接连接符 17487"/>
              <p:cNvSpPr/>
              <p:nvPr/>
            </p:nvSpPr>
            <p:spPr>
              <a:xfrm flipH="1">
                <a:off x="2256" y="11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5439" name="组合 17488"/>
              <p:cNvGrpSpPr/>
              <p:nvPr/>
            </p:nvGrpSpPr>
            <p:grpSpPr>
              <a:xfrm>
                <a:off x="2688" y="648"/>
                <a:ext cx="432" cy="144"/>
                <a:chOff x="0" y="0"/>
                <a:chExt cx="432" cy="144"/>
              </a:xfrm>
            </p:grpSpPr>
            <p:sp>
              <p:nvSpPr>
                <p:cNvPr id="15440" name="直接连接符 17489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1" name="直接连接符 17490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2" name="直接连接符 17491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3" name="直接连接符 17492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4" name="直接连接符 17493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5" name="直接连接符 17494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446" name="组合 17495"/>
              <p:cNvGrpSpPr/>
              <p:nvPr/>
            </p:nvGrpSpPr>
            <p:grpSpPr>
              <a:xfrm>
                <a:off x="2688" y="1944"/>
                <a:ext cx="432" cy="144"/>
                <a:chOff x="0" y="0"/>
                <a:chExt cx="432" cy="144"/>
              </a:xfrm>
            </p:grpSpPr>
            <p:sp>
              <p:nvSpPr>
                <p:cNvPr id="15447" name="直接连接符 17496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8" name="直接连接符 17497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9" name="直接连接符 17498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0" name="直接连接符 17499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1" name="直接连接符 17500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2" name="直接连接符 17501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453" name="直接连接符 17502"/>
              <p:cNvSpPr/>
              <p:nvPr/>
            </p:nvSpPr>
            <p:spPr>
              <a:xfrm>
                <a:off x="3216" y="112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4" name="直接连接符 17503"/>
              <p:cNvSpPr/>
              <p:nvPr/>
            </p:nvSpPr>
            <p:spPr>
              <a:xfrm flipV="1">
                <a:off x="3216" y="156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5" name="直接连接符 17504"/>
              <p:cNvSpPr/>
              <p:nvPr/>
            </p:nvSpPr>
            <p:spPr>
              <a:xfrm flipV="1">
                <a:off x="3312" y="112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6" name="直接连接符 17505"/>
              <p:cNvSpPr/>
              <p:nvPr/>
            </p:nvSpPr>
            <p:spPr>
              <a:xfrm flipH="1" flipV="1">
                <a:off x="3216" y="103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7" name="任意多边形 17506"/>
              <p:cNvSpPr/>
              <p:nvPr/>
            </p:nvSpPr>
            <p:spPr>
              <a:xfrm>
                <a:off x="3168" y="1032"/>
                <a:ext cx="48" cy="96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0" y="0"/>
                  </a:cxn>
                </a:cxnLst>
                <a:pathLst>
                  <a:path w="48" h="96">
                    <a:moveTo>
                      <a:pt x="48" y="96"/>
                    </a:moveTo>
                    <a:cubicBezTo>
                      <a:pt x="24" y="56"/>
                      <a:pt x="0" y="16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58" name="直接连接符 17507"/>
              <p:cNvSpPr/>
              <p:nvPr/>
            </p:nvSpPr>
            <p:spPr>
              <a:xfrm>
                <a:off x="0" y="112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9" name="直接连接符 17508"/>
              <p:cNvSpPr/>
              <p:nvPr/>
            </p:nvSpPr>
            <p:spPr>
              <a:xfrm>
                <a:off x="0" y="1560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0" name="直接连接符 17509"/>
              <p:cNvSpPr/>
              <p:nvPr/>
            </p:nvSpPr>
            <p:spPr>
              <a:xfrm flipV="1">
                <a:off x="48" y="360"/>
                <a:ext cx="0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1" name="直接连接符 17510"/>
              <p:cNvSpPr/>
              <p:nvPr/>
            </p:nvSpPr>
            <p:spPr>
              <a:xfrm>
                <a:off x="48" y="156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2" name="直接连接符 17511"/>
              <p:cNvSpPr/>
              <p:nvPr/>
            </p:nvSpPr>
            <p:spPr>
              <a:xfrm>
                <a:off x="48" y="2376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3" name="直接连接符 17512"/>
              <p:cNvSpPr/>
              <p:nvPr/>
            </p:nvSpPr>
            <p:spPr>
              <a:xfrm>
                <a:off x="48" y="360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4" name="直接连接符 17513"/>
              <p:cNvSpPr/>
              <p:nvPr/>
            </p:nvSpPr>
            <p:spPr>
              <a:xfrm>
                <a:off x="3072" y="122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5" name="直接连接符 17514"/>
              <p:cNvSpPr/>
              <p:nvPr/>
            </p:nvSpPr>
            <p:spPr>
              <a:xfrm>
                <a:off x="3072" y="1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6" name="直接连接符 17515"/>
              <p:cNvSpPr/>
              <p:nvPr/>
            </p:nvSpPr>
            <p:spPr>
              <a:xfrm>
                <a:off x="3120" y="360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7" name="直接连接符 17516"/>
              <p:cNvSpPr/>
              <p:nvPr/>
            </p:nvSpPr>
            <p:spPr>
              <a:xfrm>
                <a:off x="3120" y="1464"/>
                <a:ext cx="0" cy="91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8" name="椭圆 17517"/>
              <p:cNvSpPr/>
              <p:nvPr/>
            </p:nvSpPr>
            <p:spPr>
              <a:xfrm>
                <a:off x="2400" y="117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69" name="椭圆 17518"/>
              <p:cNvSpPr/>
              <p:nvPr/>
            </p:nvSpPr>
            <p:spPr>
              <a:xfrm>
                <a:off x="2400" y="141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70" name="直接连接符 17519"/>
              <p:cNvSpPr/>
              <p:nvPr/>
            </p:nvSpPr>
            <p:spPr>
              <a:xfrm>
                <a:off x="2400" y="1176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1" name="直接连接符 17520"/>
              <p:cNvSpPr/>
              <p:nvPr/>
            </p:nvSpPr>
            <p:spPr>
              <a:xfrm>
                <a:off x="2400" y="151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2" name="直接连接符 17521"/>
              <p:cNvSpPr/>
              <p:nvPr/>
            </p:nvSpPr>
            <p:spPr>
              <a:xfrm flipH="1">
                <a:off x="2592" y="60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3" name="直接连接符 17522"/>
              <p:cNvSpPr/>
              <p:nvPr/>
            </p:nvSpPr>
            <p:spPr>
              <a:xfrm flipH="1">
                <a:off x="2592" y="20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4" name="直接连接符 17523"/>
              <p:cNvSpPr/>
              <p:nvPr/>
            </p:nvSpPr>
            <p:spPr>
              <a:xfrm flipH="1">
                <a:off x="2592" y="189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5" name="直接连接符 17524"/>
              <p:cNvSpPr/>
              <p:nvPr/>
            </p:nvSpPr>
            <p:spPr>
              <a:xfrm flipH="1">
                <a:off x="2592" y="88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6" name="直接连接符 17525"/>
              <p:cNvSpPr/>
              <p:nvPr/>
            </p:nvSpPr>
            <p:spPr>
              <a:xfrm flipH="1">
                <a:off x="2592" y="74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7" name="直接连接符 17526"/>
              <p:cNvSpPr/>
              <p:nvPr/>
            </p:nvSpPr>
            <p:spPr>
              <a:xfrm flipH="1">
                <a:off x="2688" y="936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8" name="直接连接符 17527"/>
              <p:cNvSpPr/>
              <p:nvPr/>
            </p:nvSpPr>
            <p:spPr>
              <a:xfrm flipH="1">
                <a:off x="2736" y="15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9" name="直接连接符 17528"/>
              <p:cNvSpPr/>
              <p:nvPr/>
            </p:nvSpPr>
            <p:spPr>
              <a:xfrm flipH="1">
                <a:off x="2592" y="1656"/>
                <a:ext cx="24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0" name="直接连接符 17529"/>
              <p:cNvSpPr/>
              <p:nvPr/>
            </p:nvSpPr>
            <p:spPr>
              <a:xfrm flipH="1">
                <a:off x="2736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5481" name="对象 17530"/>
              <p:cNvGraphicFramePr>
                <a:graphicFrameLocks noChangeAspect="1"/>
              </p:cNvGraphicFramePr>
              <p:nvPr/>
            </p:nvGraphicFramePr>
            <p:xfrm>
              <a:off x="1872" y="0"/>
              <a:ext cx="4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" r:id="rId1" imgW="306070" imgH="178435" progId="">
                      <p:embed/>
                    </p:oleObj>
                  </mc:Choice>
                  <mc:Fallback>
                    <p:oleObj name="" r:id="rId1" imgW="306070" imgH="178435" progId="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872" y="0"/>
                            <a:ext cx="4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2" name="对象 17531"/>
              <p:cNvGraphicFramePr>
                <a:graphicFrameLocks noChangeAspect="1"/>
              </p:cNvGraphicFramePr>
              <p:nvPr/>
            </p:nvGraphicFramePr>
            <p:xfrm>
              <a:off x="2506" y="14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" r:id="rId3" imgW="293370" imgH="191770" progId="">
                      <p:embed/>
                    </p:oleObj>
                  </mc:Choice>
                  <mc:Fallback>
                    <p:oleObj name="" r:id="rId3" imgW="293370" imgH="191770" progId="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506" y="14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3" name="对象 17532"/>
              <p:cNvGraphicFramePr>
                <a:graphicFrameLocks noChangeAspect="1"/>
              </p:cNvGraphicFramePr>
              <p:nvPr/>
            </p:nvGraphicFramePr>
            <p:xfrm>
              <a:off x="3068" y="14"/>
              <a:ext cx="6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" r:id="rId5" imgW="433705" imgH="191135" progId="">
                      <p:embed/>
                    </p:oleObj>
                  </mc:Choice>
                  <mc:Fallback>
                    <p:oleObj name="" r:id="rId5" imgW="433705" imgH="191135" progId="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068" y="14"/>
                            <a:ext cx="6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4" name="对象 17533"/>
              <p:cNvGraphicFramePr>
                <a:graphicFrameLocks noChangeAspect="1"/>
              </p:cNvGraphicFramePr>
              <p:nvPr/>
            </p:nvGraphicFramePr>
            <p:xfrm>
              <a:off x="3164" y="648"/>
              <a:ext cx="6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" r:id="rId7" imgW="433070" imgH="178435" progId="">
                      <p:embed/>
                    </p:oleObj>
                  </mc:Choice>
                  <mc:Fallback>
                    <p:oleObj name="" r:id="rId7" imgW="433070" imgH="178435" progId="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164" y="648"/>
                            <a:ext cx="6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5" name="对象 17534"/>
              <p:cNvGraphicFramePr>
                <a:graphicFrameLocks noChangeAspect="1"/>
              </p:cNvGraphicFramePr>
              <p:nvPr/>
            </p:nvGraphicFramePr>
            <p:xfrm>
              <a:off x="3264" y="1790"/>
              <a:ext cx="4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1" name="" r:id="rId9" imgW="306070" imgH="191135" progId="">
                      <p:embed/>
                    </p:oleObj>
                  </mc:Choice>
                  <mc:Fallback>
                    <p:oleObj name="" r:id="rId9" imgW="306070" imgH="191135" progId="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264" y="1790"/>
                            <a:ext cx="4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6" name="对象 17535"/>
              <p:cNvGraphicFramePr>
                <a:graphicFrameLocks noChangeAspect="1"/>
              </p:cNvGraphicFramePr>
              <p:nvPr/>
            </p:nvGraphicFramePr>
            <p:xfrm>
              <a:off x="3312" y="2328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11" imgW="293370" imgH="191770" progId="">
                      <p:embed/>
                    </p:oleObj>
                  </mc:Choice>
                  <mc:Fallback>
                    <p:oleObj name="" r:id="rId11" imgW="293370" imgH="191770" progId="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12" y="2328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87" name="直接连接符 17536"/>
              <p:cNvSpPr/>
              <p:nvPr/>
            </p:nvSpPr>
            <p:spPr>
              <a:xfrm>
                <a:off x="3024" y="2136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8" name="直接连接符 17537"/>
              <p:cNvSpPr/>
              <p:nvPr/>
            </p:nvSpPr>
            <p:spPr>
              <a:xfrm>
                <a:off x="3312" y="165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9" name="直接连接符 17538"/>
              <p:cNvSpPr/>
              <p:nvPr/>
            </p:nvSpPr>
            <p:spPr>
              <a:xfrm flipV="1">
                <a:off x="2640" y="840"/>
                <a:ext cx="576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0" name="直接连接符 17539"/>
              <p:cNvSpPr/>
              <p:nvPr/>
            </p:nvSpPr>
            <p:spPr>
              <a:xfrm flipH="1">
                <a:off x="2688" y="216"/>
                <a:ext cx="432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1" name="直接连接符 17540"/>
              <p:cNvSpPr/>
              <p:nvPr/>
            </p:nvSpPr>
            <p:spPr>
              <a:xfrm flipV="1">
                <a:off x="2208" y="264"/>
                <a:ext cx="336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2" name="直接连接符 17541"/>
              <p:cNvSpPr/>
              <p:nvPr/>
            </p:nvSpPr>
            <p:spPr>
              <a:xfrm flipH="1">
                <a:off x="1920" y="216"/>
                <a:ext cx="144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5493" name="对象 17542"/>
              <p:cNvGraphicFramePr>
                <a:graphicFrameLocks noChangeAspect="1"/>
              </p:cNvGraphicFramePr>
              <p:nvPr/>
            </p:nvGraphicFramePr>
            <p:xfrm>
              <a:off x="864" y="2472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" name="" r:id="rId13" imgW="293370" imgH="178435" progId="">
                      <p:embed/>
                    </p:oleObj>
                  </mc:Choice>
                  <mc:Fallback>
                    <p:oleObj name="" r:id="rId13" imgW="293370" imgH="178435" progId="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4" y="2472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94" name="对象 17543"/>
              <p:cNvGraphicFramePr>
                <a:graphicFrameLocks noChangeAspect="1"/>
              </p:cNvGraphicFramePr>
              <p:nvPr/>
            </p:nvGraphicFramePr>
            <p:xfrm>
              <a:off x="922" y="24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3" name="" r:id="rId15" imgW="293370" imgH="178435" progId="">
                      <p:embed/>
                    </p:oleObj>
                  </mc:Choice>
                  <mc:Fallback>
                    <p:oleObj name="" r:id="rId15" imgW="293370" imgH="178435" progId="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22" y="24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95" name="直接连接符 17544"/>
              <p:cNvSpPr/>
              <p:nvPr/>
            </p:nvSpPr>
            <p:spPr>
              <a:xfrm flipH="1">
                <a:off x="960" y="216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6" name="直接连接符 17545"/>
              <p:cNvSpPr/>
              <p:nvPr/>
            </p:nvSpPr>
            <p:spPr>
              <a:xfrm flipV="1">
                <a:off x="1008" y="1656"/>
                <a:ext cx="144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7" name="直接连接符 17546"/>
              <p:cNvSpPr/>
              <p:nvPr/>
            </p:nvSpPr>
            <p:spPr>
              <a:xfrm flipV="1">
                <a:off x="2435" y="591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" name="直接箭头连接符 1"/>
            <p:cNvCxnSpPr/>
            <p:nvPr/>
          </p:nvCxnSpPr>
          <p:spPr>
            <a:xfrm flipV="1">
              <a:off x="6632" y="5852"/>
              <a:ext cx="0" cy="6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/>
            <p:nvPr/>
          </p:nvCxnSpPr>
          <p:spPr>
            <a:xfrm>
              <a:off x="6632" y="7102"/>
              <a:ext cx="0" cy="5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8220" y="5060"/>
              <a:ext cx="79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8335" y="8689"/>
              <a:ext cx="7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弧形箭头 5"/>
            <p:cNvSpPr/>
            <p:nvPr/>
          </p:nvSpPr>
          <p:spPr>
            <a:xfrm>
              <a:off x="2183" y="6420"/>
              <a:ext cx="325" cy="795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503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504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05" name="文本框 15502"/>
          <p:cNvSpPr txBox="1"/>
          <p:nvPr/>
        </p:nvSpPr>
        <p:spPr>
          <a:xfrm>
            <a:off x="3733800" y="57959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4-8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伺服电机自动控制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矩形 18435"/>
          <p:cNvSpPr/>
          <p:nvPr/>
        </p:nvSpPr>
        <p:spPr>
          <a:xfrm>
            <a:off x="1518285" y="1006475"/>
            <a:ext cx="89623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停止：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当电动机断电时，定子磁场消失，制动盘被弹簧推向左边与摩擦轮接触，将转子制动。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386" name="组合 18436"/>
          <p:cNvGrpSpPr/>
          <p:nvPr/>
        </p:nvGrpSpPr>
        <p:grpSpPr>
          <a:xfrm>
            <a:off x="2652713" y="1922463"/>
            <a:ext cx="6842125" cy="3889375"/>
            <a:chOff x="0" y="0"/>
            <a:chExt cx="3844" cy="2752"/>
          </a:xfrm>
        </p:grpSpPr>
        <p:grpSp>
          <p:nvGrpSpPr>
            <p:cNvPr id="16387" name="组合 18437"/>
            <p:cNvGrpSpPr/>
            <p:nvPr/>
          </p:nvGrpSpPr>
          <p:grpSpPr>
            <a:xfrm>
              <a:off x="336" y="408"/>
              <a:ext cx="1680" cy="528"/>
              <a:chOff x="0" y="0"/>
              <a:chExt cx="1680" cy="528"/>
            </a:xfrm>
          </p:grpSpPr>
          <p:sp>
            <p:nvSpPr>
              <p:cNvPr id="16388" name="矩形 18438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89" name="直接连接符 18439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0" name="直接连接符 18440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391" name="组合 18441"/>
            <p:cNvGrpSpPr/>
            <p:nvPr/>
          </p:nvGrpSpPr>
          <p:grpSpPr>
            <a:xfrm>
              <a:off x="336" y="1752"/>
              <a:ext cx="1680" cy="528"/>
              <a:chOff x="0" y="0"/>
              <a:chExt cx="1680" cy="528"/>
            </a:xfrm>
          </p:grpSpPr>
          <p:sp>
            <p:nvSpPr>
              <p:cNvPr id="16392" name="矩形 18442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93" name="直接连接符 18443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4" name="直接连接符 18444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395" name="组合 18445"/>
            <p:cNvGrpSpPr/>
            <p:nvPr/>
          </p:nvGrpSpPr>
          <p:grpSpPr>
            <a:xfrm>
              <a:off x="336" y="1032"/>
              <a:ext cx="1392" cy="624"/>
              <a:chOff x="0" y="0"/>
              <a:chExt cx="1680" cy="528"/>
            </a:xfrm>
          </p:grpSpPr>
          <p:sp>
            <p:nvSpPr>
              <p:cNvPr id="16396" name="矩形 18446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97" name="直接连接符 18447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8" name="直接连接符 18448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399" name="矩形 18449"/>
            <p:cNvSpPr/>
            <p:nvPr/>
          </p:nvSpPr>
          <p:spPr>
            <a:xfrm>
              <a:off x="0" y="1272"/>
              <a:ext cx="336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0" name="矩形 18450"/>
            <p:cNvSpPr/>
            <p:nvPr/>
          </p:nvSpPr>
          <p:spPr>
            <a:xfrm>
              <a:off x="1728" y="1272"/>
              <a:ext cx="91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1" name="矩形 18451"/>
            <p:cNvSpPr/>
            <p:nvPr/>
          </p:nvSpPr>
          <p:spPr>
            <a:xfrm>
              <a:off x="1776" y="103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2" name="矩形 18452"/>
            <p:cNvSpPr/>
            <p:nvPr/>
          </p:nvSpPr>
          <p:spPr>
            <a:xfrm>
              <a:off x="1776" y="151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3" name="椭圆 18453"/>
            <p:cNvSpPr/>
            <p:nvPr/>
          </p:nvSpPr>
          <p:spPr>
            <a:xfrm>
              <a:off x="0" y="1128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4" name="椭圆 18454"/>
            <p:cNvSpPr/>
            <p:nvPr/>
          </p:nvSpPr>
          <p:spPr>
            <a:xfrm>
              <a:off x="0" y="1416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05" name="组合 18455"/>
            <p:cNvGrpSpPr/>
            <p:nvPr/>
          </p:nvGrpSpPr>
          <p:grpSpPr>
            <a:xfrm>
              <a:off x="96" y="552"/>
              <a:ext cx="240" cy="240"/>
              <a:chOff x="0" y="0"/>
              <a:chExt cx="240" cy="240"/>
            </a:xfrm>
          </p:grpSpPr>
          <p:sp>
            <p:nvSpPr>
              <p:cNvPr id="16406" name="椭圆 18456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07" name="直接连接符 18457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08" name="直接连接符 18458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09" name="组合 18459"/>
            <p:cNvGrpSpPr/>
            <p:nvPr/>
          </p:nvGrpSpPr>
          <p:grpSpPr>
            <a:xfrm>
              <a:off x="2016" y="552"/>
              <a:ext cx="240" cy="240"/>
              <a:chOff x="0" y="0"/>
              <a:chExt cx="240" cy="240"/>
            </a:xfrm>
          </p:grpSpPr>
          <p:sp>
            <p:nvSpPr>
              <p:cNvPr id="16410" name="椭圆 18460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1" name="直接连接符 18461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2" name="直接连接符 18462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13" name="组合 18463"/>
            <p:cNvGrpSpPr/>
            <p:nvPr/>
          </p:nvGrpSpPr>
          <p:grpSpPr>
            <a:xfrm>
              <a:off x="96" y="1896"/>
              <a:ext cx="240" cy="240"/>
              <a:chOff x="0" y="0"/>
              <a:chExt cx="240" cy="240"/>
            </a:xfrm>
          </p:grpSpPr>
          <p:sp>
            <p:nvSpPr>
              <p:cNvPr id="16414" name="椭圆 18464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5" name="直接连接符 18465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6" name="直接连接符 18466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17" name="组合 18467"/>
            <p:cNvGrpSpPr/>
            <p:nvPr/>
          </p:nvGrpSpPr>
          <p:grpSpPr>
            <a:xfrm>
              <a:off x="2016" y="1896"/>
              <a:ext cx="240" cy="240"/>
              <a:chOff x="0" y="0"/>
              <a:chExt cx="240" cy="240"/>
            </a:xfrm>
          </p:grpSpPr>
          <p:sp>
            <p:nvSpPr>
              <p:cNvPr id="16418" name="椭圆 18468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9" name="直接连接符 18469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20" name="直接连接符 18470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21" name="直接连接符 18471"/>
            <p:cNvSpPr/>
            <p:nvPr/>
          </p:nvSpPr>
          <p:spPr>
            <a:xfrm flipV="1">
              <a:off x="2016" y="936"/>
              <a:ext cx="43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2" name="直接连接符 18472"/>
            <p:cNvSpPr/>
            <p:nvPr/>
          </p:nvSpPr>
          <p:spPr>
            <a:xfrm>
              <a:off x="2016" y="1128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3" name="直接连接符 18473"/>
            <p:cNvSpPr/>
            <p:nvPr/>
          </p:nvSpPr>
          <p:spPr>
            <a:xfrm flipV="1">
              <a:off x="2016" y="1512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4" name="直接连接符 18474"/>
            <p:cNvSpPr/>
            <p:nvPr/>
          </p:nvSpPr>
          <p:spPr>
            <a:xfrm>
              <a:off x="2016" y="1608"/>
              <a:ext cx="432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5" name="直接连接符 18475"/>
            <p:cNvSpPr/>
            <p:nvPr/>
          </p:nvSpPr>
          <p:spPr>
            <a:xfrm>
              <a:off x="2448" y="180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6" name="直接连接符 18476"/>
            <p:cNvSpPr/>
            <p:nvPr/>
          </p:nvSpPr>
          <p:spPr>
            <a:xfrm>
              <a:off x="2448" y="6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7" name="直接连接符 18477"/>
            <p:cNvSpPr/>
            <p:nvPr/>
          </p:nvSpPr>
          <p:spPr>
            <a:xfrm>
              <a:off x="2448" y="7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8" name="直接连接符 18478"/>
            <p:cNvSpPr/>
            <p:nvPr/>
          </p:nvSpPr>
          <p:spPr>
            <a:xfrm>
              <a:off x="2448" y="19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9" name="直接连接符 18479"/>
            <p:cNvSpPr/>
            <p:nvPr/>
          </p:nvSpPr>
          <p:spPr>
            <a:xfrm>
              <a:off x="2448" y="208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0" name="直接连接符 18480"/>
            <p:cNvSpPr/>
            <p:nvPr/>
          </p:nvSpPr>
          <p:spPr>
            <a:xfrm>
              <a:off x="2592" y="552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1" name="直接连接符 18481"/>
            <p:cNvSpPr/>
            <p:nvPr/>
          </p:nvSpPr>
          <p:spPr>
            <a:xfrm>
              <a:off x="2592" y="93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2" name="直接连接符 18482"/>
            <p:cNvSpPr/>
            <p:nvPr/>
          </p:nvSpPr>
          <p:spPr>
            <a:xfrm>
              <a:off x="2736" y="10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3" name="直接连接符 18483"/>
            <p:cNvSpPr/>
            <p:nvPr/>
          </p:nvSpPr>
          <p:spPr>
            <a:xfrm>
              <a:off x="2592" y="55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4" name="直接连接符 18484"/>
            <p:cNvSpPr/>
            <p:nvPr/>
          </p:nvSpPr>
          <p:spPr>
            <a:xfrm>
              <a:off x="2688" y="552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5" name="直接连接符 18485"/>
            <p:cNvSpPr/>
            <p:nvPr/>
          </p:nvSpPr>
          <p:spPr>
            <a:xfrm>
              <a:off x="2688" y="888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6" name="直接连接符 18486"/>
            <p:cNvSpPr/>
            <p:nvPr/>
          </p:nvSpPr>
          <p:spPr>
            <a:xfrm>
              <a:off x="2832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7" name="直接连接符 18487"/>
            <p:cNvSpPr/>
            <p:nvPr/>
          </p:nvSpPr>
          <p:spPr>
            <a:xfrm>
              <a:off x="2736" y="141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8" name="直接连接符 18488"/>
            <p:cNvSpPr/>
            <p:nvPr/>
          </p:nvSpPr>
          <p:spPr>
            <a:xfrm>
              <a:off x="2832" y="141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9" name="直接连接符 18489"/>
            <p:cNvSpPr/>
            <p:nvPr/>
          </p:nvSpPr>
          <p:spPr>
            <a:xfrm flipH="1">
              <a:off x="2592" y="1656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0" name="直接连接符 18490"/>
            <p:cNvSpPr/>
            <p:nvPr/>
          </p:nvSpPr>
          <p:spPr>
            <a:xfrm>
              <a:off x="2592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1" name="直接连接符 18491"/>
            <p:cNvSpPr/>
            <p:nvPr/>
          </p:nvSpPr>
          <p:spPr>
            <a:xfrm>
              <a:off x="2592" y="21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2" name="直接连接符 18492"/>
            <p:cNvSpPr/>
            <p:nvPr/>
          </p:nvSpPr>
          <p:spPr>
            <a:xfrm flipV="1">
              <a:off x="2688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3" name="直接连接符 18493"/>
            <p:cNvSpPr/>
            <p:nvPr/>
          </p:nvSpPr>
          <p:spPr>
            <a:xfrm flipV="1">
              <a:off x="2688" y="1704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4" name="直接连接符 18494"/>
            <p:cNvSpPr/>
            <p:nvPr/>
          </p:nvSpPr>
          <p:spPr>
            <a:xfrm>
              <a:off x="2544" y="98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5" name="直接连接符 18495"/>
            <p:cNvSpPr/>
            <p:nvPr/>
          </p:nvSpPr>
          <p:spPr>
            <a:xfrm flipH="1">
              <a:off x="2544" y="170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6" name="直接连接符 18496"/>
            <p:cNvSpPr/>
            <p:nvPr/>
          </p:nvSpPr>
          <p:spPr>
            <a:xfrm>
              <a:off x="2640" y="1080"/>
              <a:ext cx="0" cy="6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7" name="直接连接符 18497"/>
            <p:cNvSpPr/>
            <p:nvPr/>
          </p:nvSpPr>
          <p:spPr>
            <a:xfrm>
              <a:off x="2544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8" name="直接连接符 18498"/>
            <p:cNvSpPr/>
            <p:nvPr/>
          </p:nvSpPr>
          <p:spPr>
            <a:xfrm>
              <a:off x="2544" y="1416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9" name="直接连接符 18499"/>
            <p:cNvSpPr/>
            <p:nvPr/>
          </p:nvSpPr>
          <p:spPr>
            <a:xfrm>
              <a:off x="2544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0" name="直接连接符 18500"/>
            <p:cNvSpPr/>
            <p:nvPr/>
          </p:nvSpPr>
          <p:spPr>
            <a:xfrm>
              <a:off x="2544" y="117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1" name="直接连接符 18501"/>
            <p:cNvSpPr/>
            <p:nvPr/>
          </p:nvSpPr>
          <p:spPr>
            <a:xfrm>
              <a:off x="2544" y="146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2" name="直接连接符 18502"/>
            <p:cNvSpPr/>
            <p:nvPr/>
          </p:nvSpPr>
          <p:spPr>
            <a:xfrm>
              <a:off x="2544" y="160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3" name="矩形 18503"/>
            <p:cNvSpPr/>
            <p:nvPr/>
          </p:nvSpPr>
          <p:spPr>
            <a:xfrm>
              <a:off x="2736" y="1272"/>
              <a:ext cx="480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54" name="直接连接符 18504"/>
            <p:cNvSpPr/>
            <p:nvPr/>
          </p:nvSpPr>
          <p:spPr>
            <a:xfrm>
              <a:off x="2256" y="1080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5" name="直接连接符 18505"/>
            <p:cNvSpPr/>
            <p:nvPr/>
          </p:nvSpPr>
          <p:spPr>
            <a:xfrm>
              <a:off x="2256" y="146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6" name="直接连接符 18506"/>
            <p:cNvSpPr/>
            <p:nvPr/>
          </p:nvSpPr>
          <p:spPr>
            <a:xfrm flipH="1">
              <a:off x="2256" y="1464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7" name="直接连接符 18507"/>
            <p:cNvSpPr/>
            <p:nvPr/>
          </p:nvSpPr>
          <p:spPr>
            <a:xfrm flipH="1">
              <a:off x="2256" y="1512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8" name="直接连接符 18508"/>
            <p:cNvSpPr/>
            <p:nvPr/>
          </p:nvSpPr>
          <p:spPr>
            <a:xfrm flipH="1">
              <a:off x="2256" y="1560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9" name="直接连接符 18509"/>
            <p:cNvSpPr/>
            <p:nvPr/>
          </p:nvSpPr>
          <p:spPr>
            <a:xfrm flipH="1">
              <a:off x="2256" y="1080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60" name="直接连接符 18510"/>
            <p:cNvSpPr/>
            <p:nvPr/>
          </p:nvSpPr>
          <p:spPr>
            <a:xfrm flipH="1">
              <a:off x="2256" y="1128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61" name="直接连接符 18511"/>
            <p:cNvSpPr/>
            <p:nvPr/>
          </p:nvSpPr>
          <p:spPr>
            <a:xfrm flipH="1">
              <a:off x="2256" y="112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462" name="组合 18512"/>
            <p:cNvGrpSpPr/>
            <p:nvPr/>
          </p:nvGrpSpPr>
          <p:grpSpPr>
            <a:xfrm>
              <a:off x="2688" y="648"/>
              <a:ext cx="432" cy="144"/>
              <a:chOff x="0" y="0"/>
              <a:chExt cx="432" cy="144"/>
            </a:xfrm>
          </p:grpSpPr>
          <p:sp>
            <p:nvSpPr>
              <p:cNvPr id="16463" name="直接连接符 18513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4" name="直接连接符 18514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5" name="直接连接符 18515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6" name="直接连接符 18516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7" name="直接连接符 18517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8" name="直接连接符 18518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69" name="组合 18519"/>
            <p:cNvGrpSpPr/>
            <p:nvPr/>
          </p:nvGrpSpPr>
          <p:grpSpPr>
            <a:xfrm>
              <a:off x="2688" y="1944"/>
              <a:ext cx="432" cy="144"/>
              <a:chOff x="0" y="0"/>
              <a:chExt cx="432" cy="144"/>
            </a:xfrm>
          </p:grpSpPr>
          <p:sp>
            <p:nvSpPr>
              <p:cNvPr id="16470" name="直接连接符 18520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1" name="直接连接符 18521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2" name="直接连接符 18522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3" name="直接连接符 18523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4" name="直接连接符 18524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5" name="直接连接符 18525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76" name="直接连接符 18526"/>
            <p:cNvSpPr/>
            <p:nvPr/>
          </p:nvSpPr>
          <p:spPr>
            <a:xfrm>
              <a:off x="3216" y="112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7" name="直接连接符 18527"/>
            <p:cNvSpPr/>
            <p:nvPr/>
          </p:nvSpPr>
          <p:spPr>
            <a:xfrm flipV="1">
              <a:off x="3216" y="156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8" name="直接连接符 18528"/>
            <p:cNvSpPr/>
            <p:nvPr/>
          </p:nvSpPr>
          <p:spPr>
            <a:xfrm flipV="1">
              <a:off x="3312" y="1128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9" name="直接连接符 18529"/>
            <p:cNvSpPr/>
            <p:nvPr/>
          </p:nvSpPr>
          <p:spPr>
            <a:xfrm flipH="1" flipV="1">
              <a:off x="3216" y="103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0" name="任意多边形 18530"/>
            <p:cNvSpPr/>
            <p:nvPr/>
          </p:nvSpPr>
          <p:spPr>
            <a:xfrm>
              <a:off x="3168" y="1032"/>
              <a:ext cx="48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0" y="0"/>
                </a:cxn>
              </a:cxnLst>
              <a:pathLst>
                <a:path w="48" h="96">
                  <a:moveTo>
                    <a:pt x="48" y="96"/>
                  </a:moveTo>
                  <a:cubicBezTo>
                    <a:pt x="24" y="56"/>
                    <a:pt x="0" y="1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81" name="直接连接符 18531"/>
            <p:cNvSpPr/>
            <p:nvPr/>
          </p:nvSpPr>
          <p:spPr>
            <a:xfrm>
              <a:off x="0" y="112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2" name="直接连接符 18532"/>
            <p:cNvSpPr/>
            <p:nvPr/>
          </p:nvSpPr>
          <p:spPr>
            <a:xfrm>
              <a:off x="0" y="156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3" name="直接连接符 18533"/>
            <p:cNvSpPr/>
            <p:nvPr/>
          </p:nvSpPr>
          <p:spPr>
            <a:xfrm flipV="1">
              <a:off x="48" y="360"/>
              <a:ext cx="0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4" name="直接连接符 18534"/>
            <p:cNvSpPr/>
            <p:nvPr/>
          </p:nvSpPr>
          <p:spPr>
            <a:xfrm>
              <a:off x="48" y="1560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5" name="直接连接符 18535"/>
            <p:cNvSpPr/>
            <p:nvPr/>
          </p:nvSpPr>
          <p:spPr>
            <a:xfrm>
              <a:off x="48" y="2376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6" name="直接连接符 18536"/>
            <p:cNvSpPr/>
            <p:nvPr/>
          </p:nvSpPr>
          <p:spPr>
            <a:xfrm>
              <a:off x="48" y="360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7" name="直接连接符 18537"/>
            <p:cNvSpPr/>
            <p:nvPr/>
          </p:nvSpPr>
          <p:spPr>
            <a:xfrm>
              <a:off x="3072" y="122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8" name="直接连接符 18538"/>
            <p:cNvSpPr/>
            <p:nvPr/>
          </p:nvSpPr>
          <p:spPr>
            <a:xfrm>
              <a:off x="3072" y="14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9" name="直接连接符 18539"/>
            <p:cNvSpPr/>
            <p:nvPr/>
          </p:nvSpPr>
          <p:spPr>
            <a:xfrm>
              <a:off x="3120" y="360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0" name="直接连接符 18540"/>
            <p:cNvSpPr/>
            <p:nvPr/>
          </p:nvSpPr>
          <p:spPr>
            <a:xfrm>
              <a:off x="3120" y="1464"/>
              <a:ext cx="0" cy="91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1" name="椭圆 18541"/>
            <p:cNvSpPr/>
            <p:nvPr/>
          </p:nvSpPr>
          <p:spPr>
            <a:xfrm>
              <a:off x="2400" y="117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2" name="椭圆 18542"/>
            <p:cNvSpPr/>
            <p:nvPr/>
          </p:nvSpPr>
          <p:spPr>
            <a:xfrm>
              <a:off x="2400" y="141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3" name="直接连接符 18543"/>
            <p:cNvSpPr/>
            <p:nvPr/>
          </p:nvSpPr>
          <p:spPr>
            <a:xfrm>
              <a:off x="2400" y="1176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4" name="直接连接符 18544"/>
            <p:cNvSpPr/>
            <p:nvPr/>
          </p:nvSpPr>
          <p:spPr>
            <a:xfrm>
              <a:off x="2400" y="151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5" name="直接连接符 18545"/>
            <p:cNvSpPr/>
            <p:nvPr/>
          </p:nvSpPr>
          <p:spPr>
            <a:xfrm flipH="1">
              <a:off x="2592" y="60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6" name="直接连接符 18546"/>
            <p:cNvSpPr/>
            <p:nvPr/>
          </p:nvSpPr>
          <p:spPr>
            <a:xfrm flipH="1">
              <a:off x="2592" y="204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7" name="直接连接符 18547"/>
            <p:cNvSpPr/>
            <p:nvPr/>
          </p:nvSpPr>
          <p:spPr>
            <a:xfrm flipH="1">
              <a:off x="2592" y="189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8" name="直接连接符 18548"/>
            <p:cNvSpPr/>
            <p:nvPr/>
          </p:nvSpPr>
          <p:spPr>
            <a:xfrm flipH="1">
              <a:off x="2592" y="888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9" name="直接连接符 18549"/>
            <p:cNvSpPr/>
            <p:nvPr/>
          </p:nvSpPr>
          <p:spPr>
            <a:xfrm flipH="1">
              <a:off x="2592" y="74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0" name="直接连接符 18550"/>
            <p:cNvSpPr/>
            <p:nvPr/>
          </p:nvSpPr>
          <p:spPr>
            <a:xfrm flipH="1">
              <a:off x="2688" y="936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1" name="直接连接符 18551"/>
            <p:cNvSpPr/>
            <p:nvPr/>
          </p:nvSpPr>
          <p:spPr>
            <a:xfrm flipH="1">
              <a:off x="2736" y="151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2" name="直接连接符 18552"/>
            <p:cNvSpPr/>
            <p:nvPr/>
          </p:nvSpPr>
          <p:spPr>
            <a:xfrm flipH="1">
              <a:off x="2592" y="1656"/>
              <a:ext cx="24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3" name="直接连接符 18553"/>
            <p:cNvSpPr/>
            <p:nvPr/>
          </p:nvSpPr>
          <p:spPr>
            <a:xfrm flipH="1">
              <a:off x="2736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504" name="对象 18554"/>
            <p:cNvGraphicFramePr>
              <a:graphicFrameLocks noChangeAspect="1"/>
            </p:cNvGraphicFramePr>
            <p:nvPr/>
          </p:nvGraphicFramePr>
          <p:xfrm>
            <a:off x="1872" y="0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" imgW="306070" imgH="178435" progId="">
                    <p:embed/>
                  </p:oleObj>
                </mc:Choice>
                <mc:Fallback>
                  <p:oleObj name="" r:id="rId1" imgW="306070" imgH="178435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2" y="0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5" name="对象 18555"/>
            <p:cNvGraphicFramePr>
              <a:graphicFrameLocks noChangeAspect="1"/>
            </p:cNvGraphicFramePr>
            <p:nvPr/>
          </p:nvGraphicFramePr>
          <p:xfrm>
            <a:off x="2506" y="14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14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6" name="对象 18556"/>
            <p:cNvGraphicFramePr>
              <a:graphicFrameLocks noChangeAspect="1"/>
            </p:cNvGraphicFramePr>
            <p:nvPr/>
          </p:nvGraphicFramePr>
          <p:xfrm>
            <a:off x="3068" y="14"/>
            <a:ext cx="6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5" imgW="433705" imgH="191135" progId="">
                    <p:embed/>
                  </p:oleObj>
                </mc:Choice>
                <mc:Fallback>
                  <p:oleObj name="" r:id="rId5" imgW="433705" imgH="191135" progId="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8" y="14"/>
                          <a:ext cx="6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7" name="对象 18557"/>
            <p:cNvGraphicFramePr>
              <a:graphicFrameLocks noChangeAspect="1"/>
            </p:cNvGraphicFramePr>
            <p:nvPr/>
          </p:nvGraphicFramePr>
          <p:xfrm>
            <a:off x="3164" y="648"/>
            <a:ext cx="6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7" imgW="433070" imgH="178435" progId="">
                    <p:embed/>
                  </p:oleObj>
                </mc:Choice>
                <mc:Fallback>
                  <p:oleObj name="" r:id="rId7" imgW="433070" imgH="178435" progId="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64" y="648"/>
                          <a:ext cx="6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8" name="对象 18558"/>
            <p:cNvGraphicFramePr>
              <a:graphicFrameLocks noChangeAspect="1"/>
            </p:cNvGraphicFramePr>
            <p:nvPr/>
          </p:nvGraphicFramePr>
          <p:xfrm>
            <a:off x="3264" y="1790"/>
            <a:ext cx="4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9" imgW="306070" imgH="191135" progId="PBrush">
                    <p:embed/>
                  </p:oleObj>
                </mc:Choice>
                <mc:Fallback>
                  <p:oleObj name="" r:id="rId9" imgW="306070" imgH="191135" progId="PBrush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64" y="1790"/>
                          <a:ext cx="4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9" name="对象 18559"/>
            <p:cNvGraphicFramePr>
              <a:graphicFrameLocks noChangeAspect="1"/>
            </p:cNvGraphicFramePr>
            <p:nvPr/>
          </p:nvGraphicFramePr>
          <p:xfrm>
            <a:off x="3312" y="2328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11" imgW="293370" imgH="191770" progId="">
                    <p:embed/>
                  </p:oleObj>
                </mc:Choice>
                <mc:Fallback>
                  <p:oleObj name="" r:id="rId11" imgW="293370" imgH="191770" progId="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12" y="2328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10" name="直接连接符 18560"/>
            <p:cNvSpPr/>
            <p:nvPr/>
          </p:nvSpPr>
          <p:spPr>
            <a:xfrm>
              <a:off x="3024" y="2136"/>
              <a:ext cx="288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1" name="直接连接符 18561"/>
            <p:cNvSpPr/>
            <p:nvPr/>
          </p:nvSpPr>
          <p:spPr>
            <a:xfrm>
              <a:off x="3312" y="165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2" name="直接连接符 18562"/>
            <p:cNvSpPr/>
            <p:nvPr/>
          </p:nvSpPr>
          <p:spPr>
            <a:xfrm flipV="1">
              <a:off x="2640" y="840"/>
              <a:ext cx="576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3" name="直接连接符 18563"/>
            <p:cNvSpPr/>
            <p:nvPr/>
          </p:nvSpPr>
          <p:spPr>
            <a:xfrm flipH="1">
              <a:off x="2688" y="216"/>
              <a:ext cx="432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4" name="直接连接符 18564"/>
            <p:cNvSpPr/>
            <p:nvPr/>
          </p:nvSpPr>
          <p:spPr>
            <a:xfrm flipV="1">
              <a:off x="2208" y="264"/>
              <a:ext cx="336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5" name="直接连接符 18565"/>
            <p:cNvSpPr/>
            <p:nvPr/>
          </p:nvSpPr>
          <p:spPr>
            <a:xfrm flipH="1">
              <a:off x="1920" y="216"/>
              <a:ext cx="144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516" name="对象 18566"/>
            <p:cNvGraphicFramePr>
              <a:graphicFrameLocks noChangeAspect="1"/>
            </p:cNvGraphicFramePr>
            <p:nvPr/>
          </p:nvGraphicFramePr>
          <p:xfrm>
            <a:off x="864" y="247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3" imgW="293370" imgH="178435" progId="">
                    <p:embed/>
                  </p:oleObj>
                </mc:Choice>
                <mc:Fallback>
                  <p:oleObj name="" r:id="rId13" imgW="293370" imgH="178435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4" y="247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17" name="对象 18567"/>
            <p:cNvGraphicFramePr>
              <a:graphicFrameLocks noChangeAspect="1"/>
            </p:cNvGraphicFramePr>
            <p:nvPr/>
          </p:nvGraphicFramePr>
          <p:xfrm>
            <a:off x="922" y="24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15" imgW="293370" imgH="178435" progId="">
                    <p:embed/>
                  </p:oleObj>
                </mc:Choice>
                <mc:Fallback>
                  <p:oleObj name="" r:id="rId15" imgW="293370" imgH="178435" progId="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22" y="24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18" name="直接连接符 18568"/>
            <p:cNvSpPr/>
            <p:nvPr/>
          </p:nvSpPr>
          <p:spPr>
            <a:xfrm flipH="1">
              <a:off x="960" y="216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9" name="直接连接符 18569"/>
            <p:cNvSpPr/>
            <p:nvPr/>
          </p:nvSpPr>
          <p:spPr>
            <a:xfrm flipV="1">
              <a:off x="1008" y="1656"/>
              <a:ext cx="144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20" name="直接连接符 18570"/>
            <p:cNvSpPr/>
            <p:nvPr/>
          </p:nvSpPr>
          <p:spPr>
            <a:xfrm flipV="1">
              <a:off x="2435" y="59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521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522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23" name="文本框 15502"/>
          <p:cNvSpPr txBox="1"/>
          <p:nvPr/>
        </p:nvSpPr>
        <p:spPr>
          <a:xfrm>
            <a:off x="3613150" y="58721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4-9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伺服电机自动控制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6148" descr="ZAZP、ZAZM型电动单座、套筒调节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0513" y="758825"/>
            <a:ext cx="1319212" cy="2611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矩形 163"/>
          <p:cNvSpPr/>
          <p:nvPr/>
        </p:nvSpPr>
        <p:spPr>
          <a:xfrm>
            <a:off x="2286000" y="5735638"/>
            <a:ext cx="28829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4-1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气动执行器的结构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圆角矩形标注 88"/>
          <p:cNvSpPr/>
          <p:nvPr/>
        </p:nvSpPr>
        <p:spPr>
          <a:xfrm>
            <a:off x="5984875" y="4502150"/>
            <a:ext cx="3579813" cy="1884363"/>
          </a:xfrm>
          <a:prstGeom prst="wedgeRoundRectCallout">
            <a:avLst>
              <a:gd name="adj1" fmla="val -18652"/>
              <a:gd name="adj2" fmla="val 53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调节机构（调节阀）：改变改变阀芯与阀座开度，改变能量或物料输送量的装置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076" name="矩形 4"/>
          <p:cNvSpPr/>
          <p:nvPr/>
        </p:nvSpPr>
        <p:spPr>
          <a:xfrm>
            <a:off x="2286000" y="865188"/>
            <a:ext cx="288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、执行器的构成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77" name="对象 3"/>
          <p:cNvGraphicFramePr/>
          <p:nvPr/>
        </p:nvGraphicFramePr>
        <p:xfrm>
          <a:off x="1643063" y="1503363"/>
          <a:ext cx="4268787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" imgW="3981450" imgH="3733800" progId="Paint.Picture">
                  <p:embed/>
                </p:oleObj>
              </mc:Choice>
              <mc:Fallback>
                <p:oleObj name="" r:id="rId2" imgW="3981450" imgH="3733800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3063" y="1503363"/>
                        <a:ext cx="4268787" cy="3960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6083300" y="2392363"/>
            <a:ext cx="2952750" cy="1411288"/>
          </a:xfrm>
          <a:prstGeom prst="wedgeRoundRectCallout">
            <a:avLst>
              <a:gd name="adj1" fmla="val -51075"/>
              <a:gd name="adj2" fmla="val 15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执行机构：接收气（电）动控制信号产生推力及位移的装置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1887538" y="4365625"/>
            <a:ext cx="4208463" cy="952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0" name="组合 3"/>
          <p:cNvGrpSpPr/>
          <p:nvPr/>
        </p:nvGrpSpPr>
        <p:grpSpPr>
          <a:xfrm>
            <a:off x="2855913" y="0"/>
            <a:ext cx="4976812" cy="865188"/>
            <a:chOff x="2098" y="0"/>
            <a:chExt cx="7837" cy="1362"/>
          </a:xfrm>
        </p:grpSpPr>
        <p:sp>
          <p:nvSpPr>
            <p:cNvPr id="3081" name="矩形 7169"/>
            <p:cNvSpPr/>
            <p:nvPr/>
          </p:nvSpPr>
          <p:spPr>
            <a:xfrm>
              <a:off x="3685" y="297"/>
              <a:ext cx="6250" cy="565"/>
            </a:xfrm>
            <a:prstGeom prst="rect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ctr"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执行器构成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082" name="流程图: 决策 4"/>
            <p:cNvSpPr/>
            <p:nvPr/>
          </p:nvSpPr>
          <p:spPr>
            <a:xfrm>
              <a:off x="2097" y="0"/>
              <a:ext cx="1475" cy="1362"/>
            </a:xfrm>
            <a:prstGeom prst="flowChartDecision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  <a:tileRect/>
            </a:gradFill>
            <a:ln w="76200" cap="flat" cmpd="tri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4.1</a:t>
              </a:r>
              <a:endPara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矩形 19459"/>
          <p:cNvSpPr/>
          <p:nvPr/>
        </p:nvSpPr>
        <p:spPr>
          <a:xfrm>
            <a:off x="1628775" y="865505"/>
            <a:ext cx="92030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手动：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电机右边端盖上的手把，将它拉出使制动盘和摩擦轮脱开，解除制动，人工手动控制。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图片 1959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3063" y="3217863"/>
            <a:ext cx="1404937" cy="20812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11" name="组合 5"/>
          <p:cNvGrpSpPr/>
          <p:nvPr/>
        </p:nvGrpSpPr>
        <p:grpSpPr>
          <a:xfrm>
            <a:off x="2336800" y="1941513"/>
            <a:ext cx="6767513" cy="3889375"/>
            <a:chOff x="1643" y="3360"/>
            <a:chExt cx="10656" cy="6124"/>
          </a:xfrm>
        </p:grpSpPr>
        <p:grpSp>
          <p:nvGrpSpPr>
            <p:cNvPr id="17412" name="组合 19460"/>
            <p:cNvGrpSpPr/>
            <p:nvPr/>
          </p:nvGrpSpPr>
          <p:grpSpPr>
            <a:xfrm>
              <a:off x="1642" y="3360"/>
              <a:ext cx="10657" cy="6125"/>
              <a:chOff x="0" y="0"/>
              <a:chExt cx="3844" cy="2752"/>
            </a:xfrm>
          </p:grpSpPr>
          <p:grpSp>
            <p:nvGrpSpPr>
              <p:cNvPr id="17413" name="组合 19461"/>
              <p:cNvGrpSpPr/>
              <p:nvPr/>
            </p:nvGrpSpPr>
            <p:grpSpPr>
              <a:xfrm>
                <a:off x="336" y="408"/>
                <a:ext cx="1680" cy="528"/>
                <a:chOff x="0" y="0"/>
                <a:chExt cx="1680" cy="528"/>
              </a:xfrm>
            </p:grpSpPr>
            <p:sp>
              <p:nvSpPr>
                <p:cNvPr id="17414" name="矩形 19462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15" name="直接连接符 19463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16" name="直接连接符 19464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17" name="组合 19465"/>
              <p:cNvGrpSpPr/>
              <p:nvPr/>
            </p:nvGrpSpPr>
            <p:grpSpPr>
              <a:xfrm>
                <a:off x="336" y="1752"/>
                <a:ext cx="1680" cy="528"/>
                <a:chOff x="0" y="0"/>
                <a:chExt cx="1680" cy="528"/>
              </a:xfrm>
            </p:grpSpPr>
            <p:sp>
              <p:nvSpPr>
                <p:cNvPr id="17418" name="矩形 19466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19" name="直接连接符 19467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20" name="直接连接符 19468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21" name="组合 19469"/>
              <p:cNvGrpSpPr/>
              <p:nvPr/>
            </p:nvGrpSpPr>
            <p:grpSpPr>
              <a:xfrm>
                <a:off x="336" y="1032"/>
                <a:ext cx="1392" cy="624"/>
                <a:chOff x="0" y="0"/>
                <a:chExt cx="1680" cy="528"/>
              </a:xfrm>
            </p:grpSpPr>
            <p:sp>
              <p:nvSpPr>
                <p:cNvPr id="17422" name="矩形 19470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23" name="直接连接符 19471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24" name="直接连接符 19472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425" name="矩形 19473"/>
              <p:cNvSpPr/>
              <p:nvPr/>
            </p:nvSpPr>
            <p:spPr>
              <a:xfrm>
                <a:off x="0" y="1272"/>
                <a:ext cx="336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6" name="矩形 19474"/>
              <p:cNvSpPr/>
              <p:nvPr/>
            </p:nvSpPr>
            <p:spPr>
              <a:xfrm>
                <a:off x="1728" y="1272"/>
                <a:ext cx="912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7" name="矩形 19475"/>
              <p:cNvSpPr/>
              <p:nvPr/>
            </p:nvSpPr>
            <p:spPr>
              <a:xfrm>
                <a:off x="1776" y="103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8" name="矩形 19476"/>
              <p:cNvSpPr/>
              <p:nvPr/>
            </p:nvSpPr>
            <p:spPr>
              <a:xfrm>
                <a:off x="1776" y="151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9" name="椭圆 19477"/>
              <p:cNvSpPr/>
              <p:nvPr/>
            </p:nvSpPr>
            <p:spPr>
              <a:xfrm>
                <a:off x="0" y="1128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30" name="椭圆 19478"/>
              <p:cNvSpPr/>
              <p:nvPr/>
            </p:nvSpPr>
            <p:spPr>
              <a:xfrm>
                <a:off x="0" y="1416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7431" name="组合 19479"/>
              <p:cNvGrpSpPr/>
              <p:nvPr/>
            </p:nvGrpSpPr>
            <p:grpSpPr>
              <a:xfrm>
                <a:off x="96" y="552"/>
                <a:ext cx="240" cy="240"/>
                <a:chOff x="0" y="0"/>
                <a:chExt cx="240" cy="240"/>
              </a:xfrm>
            </p:grpSpPr>
            <p:sp>
              <p:nvSpPr>
                <p:cNvPr id="17432" name="椭圆 19480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3" name="直接连接符 19481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34" name="直接连接符 19482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35" name="组合 19483"/>
              <p:cNvGrpSpPr/>
              <p:nvPr/>
            </p:nvGrpSpPr>
            <p:grpSpPr>
              <a:xfrm>
                <a:off x="2016" y="552"/>
                <a:ext cx="240" cy="240"/>
                <a:chOff x="0" y="0"/>
                <a:chExt cx="240" cy="240"/>
              </a:xfrm>
            </p:grpSpPr>
            <p:sp>
              <p:nvSpPr>
                <p:cNvPr id="17436" name="椭圆 19484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7" name="直接连接符 19485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38" name="直接连接符 19486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39" name="组合 19487"/>
              <p:cNvGrpSpPr/>
              <p:nvPr/>
            </p:nvGrpSpPr>
            <p:grpSpPr>
              <a:xfrm>
                <a:off x="96" y="1896"/>
                <a:ext cx="240" cy="240"/>
                <a:chOff x="0" y="0"/>
                <a:chExt cx="240" cy="240"/>
              </a:xfrm>
            </p:grpSpPr>
            <p:sp>
              <p:nvSpPr>
                <p:cNvPr id="17440" name="椭圆 19488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1" name="直接连接符 19489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42" name="直接连接符 19490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43" name="组合 19491"/>
              <p:cNvGrpSpPr/>
              <p:nvPr/>
            </p:nvGrpSpPr>
            <p:grpSpPr>
              <a:xfrm>
                <a:off x="2016" y="1896"/>
                <a:ext cx="240" cy="240"/>
                <a:chOff x="0" y="0"/>
                <a:chExt cx="240" cy="240"/>
              </a:xfrm>
            </p:grpSpPr>
            <p:sp>
              <p:nvSpPr>
                <p:cNvPr id="17444" name="椭圆 19492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5" name="直接连接符 19493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46" name="直接连接符 19494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447" name="直接连接符 19495"/>
              <p:cNvSpPr/>
              <p:nvPr/>
            </p:nvSpPr>
            <p:spPr>
              <a:xfrm flipV="1">
                <a:off x="2016" y="936"/>
                <a:ext cx="43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48" name="直接连接符 19496"/>
              <p:cNvSpPr/>
              <p:nvPr/>
            </p:nvSpPr>
            <p:spPr>
              <a:xfrm>
                <a:off x="2016" y="1128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49" name="直接连接符 19497"/>
              <p:cNvSpPr/>
              <p:nvPr/>
            </p:nvSpPr>
            <p:spPr>
              <a:xfrm flipV="1">
                <a:off x="2016" y="1512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0" name="直接连接符 19498"/>
              <p:cNvSpPr/>
              <p:nvPr/>
            </p:nvSpPr>
            <p:spPr>
              <a:xfrm>
                <a:off x="2016" y="160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1" name="直接连接符 19499"/>
              <p:cNvSpPr/>
              <p:nvPr/>
            </p:nvSpPr>
            <p:spPr>
              <a:xfrm>
                <a:off x="2448" y="1800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2" name="直接连接符 19500"/>
              <p:cNvSpPr/>
              <p:nvPr/>
            </p:nvSpPr>
            <p:spPr>
              <a:xfrm>
                <a:off x="2448" y="69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3" name="直接连接符 19501"/>
              <p:cNvSpPr/>
              <p:nvPr/>
            </p:nvSpPr>
            <p:spPr>
              <a:xfrm>
                <a:off x="2448" y="7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4" name="直接连接符 19502"/>
              <p:cNvSpPr/>
              <p:nvPr/>
            </p:nvSpPr>
            <p:spPr>
              <a:xfrm>
                <a:off x="2448" y="19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5" name="直接连接符 19503"/>
              <p:cNvSpPr/>
              <p:nvPr/>
            </p:nvSpPr>
            <p:spPr>
              <a:xfrm>
                <a:off x="2448" y="208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6" name="直接连接符 19504"/>
              <p:cNvSpPr/>
              <p:nvPr/>
            </p:nvSpPr>
            <p:spPr>
              <a:xfrm>
                <a:off x="2592" y="55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7" name="直接连接符 19505"/>
              <p:cNvSpPr/>
              <p:nvPr/>
            </p:nvSpPr>
            <p:spPr>
              <a:xfrm>
                <a:off x="2592" y="93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8" name="直接连接符 19506"/>
              <p:cNvSpPr/>
              <p:nvPr/>
            </p:nvSpPr>
            <p:spPr>
              <a:xfrm>
                <a:off x="2736" y="108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9" name="直接连接符 19507"/>
              <p:cNvSpPr/>
              <p:nvPr/>
            </p:nvSpPr>
            <p:spPr>
              <a:xfrm>
                <a:off x="2592" y="55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0" name="直接连接符 19508"/>
              <p:cNvSpPr/>
              <p:nvPr/>
            </p:nvSpPr>
            <p:spPr>
              <a:xfrm>
                <a:off x="2688" y="55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1" name="直接连接符 19509"/>
              <p:cNvSpPr/>
              <p:nvPr/>
            </p:nvSpPr>
            <p:spPr>
              <a:xfrm>
                <a:off x="2688" y="88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2" name="直接连接符 19510"/>
              <p:cNvSpPr/>
              <p:nvPr/>
            </p:nvSpPr>
            <p:spPr>
              <a:xfrm>
                <a:off x="2832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3" name="直接连接符 19511"/>
              <p:cNvSpPr/>
              <p:nvPr/>
            </p:nvSpPr>
            <p:spPr>
              <a:xfrm>
                <a:off x="2736" y="14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4" name="直接连接符 19512"/>
              <p:cNvSpPr/>
              <p:nvPr/>
            </p:nvSpPr>
            <p:spPr>
              <a:xfrm>
                <a:off x="2832" y="1416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5" name="直接连接符 19513"/>
              <p:cNvSpPr/>
              <p:nvPr/>
            </p:nvSpPr>
            <p:spPr>
              <a:xfrm flipH="1">
                <a:off x="2592" y="1656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6" name="直接连接符 19514"/>
              <p:cNvSpPr/>
              <p:nvPr/>
            </p:nvSpPr>
            <p:spPr>
              <a:xfrm>
                <a:off x="2592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7" name="直接连接符 19515"/>
              <p:cNvSpPr/>
              <p:nvPr/>
            </p:nvSpPr>
            <p:spPr>
              <a:xfrm>
                <a:off x="2592" y="218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8" name="直接连接符 19516"/>
              <p:cNvSpPr/>
              <p:nvPr/>
            </p:nvSpPr>
            <p:spPr>
              <a:xfrm flipV="1">
                <a:off x="2688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9" name="直接连接符 19517"/>
              <p:cNvSpPr/>
              <p:nvPr/>
            </p:nvSpPr>
            <p:spPr>
              <a:xfrm flipV="1">
                <a:off x="2688" y="170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0" name="直接连接符 19518"/>
              <p:cNvSpPr/>
              <p:nvPr/>
            </p:nvSpPr>
            <p:spPr>
              <a:xfrm>
                <a:off x="2544" y="98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1" name="直接连接符 19519"/>
              <p:cNvSpPr/>
              <p:nvPr/>
            </p:nvSpPr>
            <p:spPr>
              <a:xfrm flipH="1">
                <a:off x="2544" y="170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2" name="直接连接符 19520"/>
              <p:cNvSpPr/>
              <p:nvPr/>
            </p:nvSpPr>
            <p:spPr>
              <a:xfrm>
                <a:off x="2640" y="1080"/>
                <a:ext cx="0" cy="62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3" name="直接连接符 19521"/>
              <p:cNvSpPr/>
              <p:nvPr/>
            </p:nvSpPr>
            <p:spPr>
              <a:xfrm>
                <a:off x="2544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4" name="直接连接符 19522"/>
              <p:cNvSpPr/>
              <p:nvPr/>
            </p:nvSpPr>
            <p:spPr>
              <a:xfrm>
                <a:off x="2544" y="14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5" name="直接连接符 19523"/>
              <p:cNvSpPr/>
              <p:nvPr/>
            </p:nvSpPr>
            <p:spPr>
              <a:xfrm>
                <a:off x="2544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6" name="直接连接符 19524"/>
              <p:cNvSpPr/>
              <p:nvPr/>
            </p:nvSpPr>
            <p:spPr>
              <a:xfrm>
                <a:off x="2544" y="117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7" name="直接连接符 19525"/>
              <p:cNvSpPr/>
              <p:nvPr/>
            </p:nvSpPr>
            <p:spPr>
              <a:xfrm>
                <a:off x="2544" y="146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8" name="直接连接符 19526"/>
              <p:cNvSpPr/>
              <p:nvPr/>
            </p:nvSpPr>
            <p:spPr>
              <a:xfrm>
                <a:off x="2544" y="160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9" name="矩形 19527"/>
              <p:cNvSpPr/>
              <p:nvPr/>
            </p:nvSpPr>
            <p:spPr>
              <a:xfrm>
                <a:off x="2736" y="1272"/>
                <a:ext cx="480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80" name="直接连接符 19528"/>
              <p:cNvSpPr/>
              <p:nvPr/>
            </p:nvSpPr>
            <p:spPr>
              <a:xfrm>
                <a:off x="2256" y="108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1" name="直接连接符 19529"/>
              <p:cNvSpPr/>
              <p:nvPr/>
            </p:nvSpPr>
            <p:spPr>
              <a:xfrm>
                <a:off x="2256" y="146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2" name="直接连接符 19530"/>
              <p:cNvSpPr/>
              <p:nvPr/>
            </p:nvSpPr>
            <p:spPr>
              <a:xfrm flipH="1">
                <a:off x="2256" y="1464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3" name="直接连接符 19531"/>
              <p:cNvSpPr/>
              <p:nvPr/>
            </p:nvSpPr>
            <p:spPr>
              <a:xfrm flipH="1">
                <a:off x="2256" y="1512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4" name="直接连接符 19532"/>
              <p:cNvSpPr/>
              <p:nvPr/>
            </p:nvSpPr>
            <p:spPr>
              <a:xfrm flipH="1">
                <a:off x="2256" y="1560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5" name="直接连接符 19533"/>
              <p:cNvSpPr/>
              <p:nvPr/>
            </p:nvSpPr>
            <p:spPr>
              <a:xfrm flipH="1">
                <a:off x="2256" y="1080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6" name="直接连接符 19534"/>
              <p:cNvSpPr/>
              <p:nvPr/>
            </p:nvSpPr>
            <p:spPr>
              <a:xfrm flipH="1">
                <a:off x="2256" y="112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7" name="直接连接符 19535"/>
              <p:cNvSpPr/>
              <p:nvPr/>
            </p:nvSpPr>
            <p:spPr>
              <a:xfrm flipH="1">
                <a:off x="2256" y="11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488" name="组合 19536"/>
              <p:cNvGrpSpPr/>
              <p:nvPr/>
            </p:nvGrpSpPr>
            <p:grpSpPr>
              <a:xfrm>
                <a:off x="2688" y="648"/>
                <a:ext cx="432" cy="144"/>
                <a:chOff x="0" y="0"/>
                <a:chExt cx="432" cy="144"/>
              </a:xfrm>
            </p:grpSpPr>
            <p:sp>
              <p:nvSpPr>
                <p:cNvPr id="17489" name="直接连接符 19537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0" name="直接连接符 19538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1" name="直接连接符 19539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2" name="直接连接符 19540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3" name="直接连接符 19541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4" name="直接连接符 19542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95" name="组合 19543"/>
              <p:cNvGrpSpPr/>
              <p:nvPr/>
            </p:nvGrpSpPr>
            <p:grpSpPr>
              <a:xfrm>
                <a:off x="2688" y="1944"/>
                <a:ext cx="432" cy="144"/>
                <a:chOff x="0" y="0"/>
                <a:chExt cx="432" cy="144"/>
              </a:xfrm>
            </p:grpSpPr>
            <p:sp>
              <p:nvSpPr>
                <p:cNvPr id="17496" name="直接连接符 19544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7" name="直接连接符 19545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8" name="直接连接符 19546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9" name="直接连接符 19547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500" name="直接连接符 19548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501" name="直接连接符 19549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502" name="直接连接符 19550"/>
              <p:cNvSpPr/>
              <p:nvPr/>
            </p:nvSpPr>
            <p:spPr>
              <a:xfrm>
                <a:off x="3216" y="112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3" name="直接连接符 19551"/>
              <p:cNvSpPr/>
              <p:nvPr/>
            </p:nvSpPr>
            <p:spPr>
              <a:xfrm flipV="1">
                <a:off x="3216" y="156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4" name="直接连接符 19552"/>
              <p:cNvSpPr/>
              <p:nvPr/>
            </p:nvSpPr>
            <p:spPr>
              <a:xfrm flipV="1">
                <a:off x="3312" y="112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5" name="直接连接符 19553"/>
              <p:cNvSpPr/>
              <p:nvPr/>
            </p:nvSpPr>
            <p:spPr>
              <a:xfrm flipH="1" flipV="1">
                <a:off x="3216" y="103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6" name="任意多边形 19554"/>
              <p:cNvSpPr/>
              <p:nvPr/>
            </p:nvSpPr>
            <p:spPr>
              <a:xfrm>
                <a:off x="3168" y="1032"/>
                <a:ext cx="48" cy="96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0" y="0"/>
                  </a:cxn>
                </a:cxnLst>
                <a:pathLst>
                  <a:path w="48" h="96">
                    <a:moveTo>
                      <a:pt x="48" y="96"/>
                    </a:moveTo>
                    <a:cubicBezTo>
                      <a:pt x="24" y="56"/>
                      <a:pt x="0" y="16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507" name="直接连接符 19555"/>
              <p:cNvSpPr/>
              <p:nvPr/>
            </p:nvSpPr>
            <p:spPr>
              <a:xfrm>
                <a:off x="0" y="112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8" name="直接连接符 19556"/>
              <p:cNvSpPr/>
              <p:nvPr/>
            </p:nvSpPr>
            <p:spPr>
              <a:xfrm>
                <a:off x="0" y="1560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9" name="直接连接符 19557"/>
              <p:cNvSpPr/>
              <p:nvPr/>
            </p:nvSpPr>
            <p:spPr>
              <a:xfrm flipV="1">
                <a:off x="48" y="360"/>
                <a:ext cx="0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0" name="直接连接符 19558"/>
              <p:cNvSpPr/>
              <p:nvPr/>
            </p:nvSpPr>
            <p:spPr>
              <a:xfrm>
                <a:off x="48" y="156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1" name="直接连接符 19559"/>
              <p:cNvSpPr/>
              <p:nvPr/>
            </p:nvSpPr>
            <p:spPr>
              <a:xfrm>
                <a:off x="48" y="2376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2" name="直接连接符 19560"/>
              <p:cNvSpPr/>
              <p:nvPr/>
            </p:nvSpPr>
            <p:spPr>
              <a:xfrm>
                <a:off x="48" y="360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3" name="直接连接符 19561"/>
              <p:cNvSpPr/>
              <p:nvPr/>
            </p:nvSpPr>
            <p:spPr>
              <a:xfrm>
                <a:off x="3072" y="122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4" name="直接连接符 19562"/>
              <p:cNvSpPr/>
              <p:nvPr/>
            </p:nvSpPr>
            <p:spPr>
              <a:xfrm>
                <a:off x="3072" y="1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5" name="直接连接符 19563"/>
              <p:cNvSpPr/>
              <p:nvPr/>
            </p:nvSpPr>
            <p:spPr>
              <a:xfrm>
                <a:off x="3120" y="360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6" name="直接连接符 19564"/>
              <p:cNvSpPr/>
              <p:nvPr/>
            </p:nvSpPr>
            <p:spPr>
              <a:xfrm>
                <a:off x="3120" y="1464"/>
                <a:ext cx="0" cy="91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7" name="椭圆 19565"/>
              <p:cNvSpPr/>
              <p:nvPr/>
            </p:nvSpPr>
            <p:spPr>
              <a:xfrm>
                <a:off x="2400" y="117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18" name="椭圆 19566"/>
              <p:cNvSpPr/>
              <p:nvPr/>
            </p:nvSpPr>
            <p:spPr>
              <a:xfrm>
                <a:off x="2400" y="141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19" name="直接连接符 19567"/>
              <p:cNvSpPr/>
              <p:nvPr/>
            </p:nvSpPr>
            <p:spPr>
              <a:xfrm>
                <a:off x="2400" y="1176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0" name="直接连接符 19568"/>
              <p:cNvSpPr/>
              <p:nvPr/>
            </p:nvSpPr>
            <p:spPr>
              <a:xfrm>
                <a:off x="2400" y="151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1" name="直接连接符 19569"/>
              <p:cNvSpPr/>
              <p:nvPr/>
            </p:nvSpPr>
            <p:spPr>
              <a:xfrm flipH="1">
                <a:off x="2592" y="60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2" name="直接连接符 19570"/>
              <p:cNvSpPr/>
              <p:nvPr/>
            </p:nvSpPr>
            <p:spPr>
              <a:xfrm flipH="1">
                <a:off x="2592" y="20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3" name="直接连接符 19571"/>
              <p:cNvSpPr/>
              <p:nvPr/>
            </p:nvSpPr>
            <p:spPr>
              <a:xfrm flipH="1">
                <a:off x="2592" y="189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4" name="直接连接符 19572"/>
              <p:cNvSpPr/>
              <p:nvPr/>
            </p:nvSpPr>
            <p:spPr>
              <a:xfrm flipH="1">
                <a:off x="2592" y="88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5" name="直接连接符 19573"/>
              <p:cNvSpPr/>
              <p:nvPr/>
            </p:nvSpPr>
            <p:spPr>
              <a:xfrm flipH="1">
                <a:off x="2592" y="74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6" name="直接连接符 19574"/>
              <p:cNvSpPr/>
              <p:nvPr/>
            </p:nvSpPr>
            <p:spPr>
              <a:xfrm flipH="1">
                <a:off x="2688" y="936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7" name="直接连接符 19575"/>
              <p:cNvSpPr/>
              <p:nvPr/>
            </p:nvSpPr>
            <p:spPr>
              <a:xfrm flipH="1">
                <a:off x="2736" y="15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8" name="直接连接符 19576"/>
              <p:cNvSpPr/>
              <p:nvPr/>
            </p:nvSpPr>
            <p:spPr>
              <a:xfrm flipH="1">
                <a:off x="2592" y="1656"/>
                <a:ext cx="24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9" name="直接连接符 19577"/>
              <p:cNvSpPr/>
              <p:nvPr/>
            </p:nvSpPr>
            <p:spPr>
              <a:xfrm flipH="1">
                <a:off x="2736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7530" name="对象 19578"/>
              <p:cNvGraphicFramePr>
                <a:graphicFrameLocks noChangeAspect="1"/>
              </p:cNvGraphicFramePr>
              <p:nvPr/>
            </p:nvGraphicFramePr>
            <p:xfrm>
              <a:off x="1872" y="0"/>
              <a:ext cx="4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7" name="" r:id="rId2" imgW="306070" imgH="178435" progId="">
                      <p:embed/>
                    </p:oleObj>
                  </mc:Choice>
                  <mc:Fallback>
                    <p:oleObj name="" r:id="rId2" imgW="306070" imgH="178435" progId="">
                      <p:embed/>
                      <p:pic>
                        <p:nvPicPr>
                          <p:cNvPr id="0" name="图片 3106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872" y="0"/>
                            <a:ext cx="4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1" name="对象 19579"/>
              <p:cNvGraphicFramePr>
                <a:graphicFrameLocks noChangeAspect="1"/>
              </p:cNvGraphicFramePr>
              <p:nvPr/>
            </p:nvGraphicFramePr>
            <p:xfrm>
              <a:off x="2506" y="14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" name="" r:id="rId4" imgW="293370" imgH="191770" progId="">
                      <p:embed/>
                    </p:oleObj>
                  </mc:Choice>
                  <mc:Fallback>
                    <p:oleObj name="" r:id="rId4" imgW="293370" imgH="191770" progId="">
                      <p:embed/>
                      <p:pic>
                        <p:nvPicPr>
                          <p:cNvPr id="0" name="图片 310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506" y="14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2" name="对象 19580"/>
              <p:cNvGraphicFramePr>
                <a:graphicFrameLocks noChangeAspect="1"/>
              </p:cNvGraphicFramePr>
              <p:nvPr/>
            </p:nvGraphicFramePr>
            <p:xfrm>
              <a:off x="3068" y="14"/>
              <a:ext cx="6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8" name="" r:id="rId6" imgW="433705" imgH="191135" progId="">
                      <p:embed/>
                    </p:oleObj>
                  </mc:Choice>
                  <mc:Fallback>
                    <p:oleObj name="" r:id="rId6" imgW="433705" imgH="191135" progId="">
                      <p:embed/>
                      <p:pic>
                        <p:nvPicPr>
                          <p:cNvPr id="0" name="图片 310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068" y="14"/>
                            <a:ext cx="6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3" name="对象 19581"/>
              <p:cNvGraphicFramePr>
                <a:graphicFrameLocks noChangeAspect="1"/>
              </p:cNvGraphicFramePr>
              <p:nvPr/>
            </p:nvGraphicFramePr>
            <p:xfrm>
              <a:off x="3164" y="648"/>
              <a:ext cx="6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8" imgW="433070" imgH="178435" progId="">
                      <p:embed/>
                    </p:oleObj>
                  </mc:Choice>
                  <mc:Fallback>
                    <p:oleObj name="" r:id="rId8" imgW="433070" imgH="178435" progId="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164" y="648"/>
                            <a:ext cx="6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4" name="对象 19582"/>
              <p:cNvGraphicFramePr>
                <a:graphicFrameLocks noChangeAspect="1"/>
              </p:cNvGraphicFramePr>
              <p:nvPr/>
            </p:nvGraphicFramePr>
            <p:xfrm>
              <a:off x="3264" y="1790"/>
              <a:ext cx="4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9" name="" r:id="rId10" imgW="306070" imgH="191135" progId="">
                      <p:embed/>
                    </p:oleObj>
                  </mc:Choice>
                  <mc:Fallback>
                    <p:oleObj name="" r:id="rId10" imgW="306070" imgH="191135" progId="">
                      <p:embed/>
                      <p:pic>
                        <p:nvPicPr>
                          <p:cNvPr id="0" name="图片 3108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264" y="1790"/>
                            <a:ext cx="4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5" name="对象 19583"/>
              <p:cNvGraphicFramePr>
                <a:graphicFrameLocks noChangeAspect="1"/>
              </p:cNvGraphicFramePr>
              <p:nvPr/>
            </p:nvGraphicFramePr>
            <p:xfrm>
              <a:off x="3312" y="2328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0" name="" r:id="rId12" imgW="293370" imgH="191770" progId="">
                      <p:embed/>
                    </p:oleObj>
                  </mc:Choice>
                  <mc:Fallback>
                    <p:oleObj name="" r:id="rId12" imgW="293370" imgH="191770" progId="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312" y="2328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536" name="直接连接符 19584"/>
              <p:cNvSpPr/>
              <p:nvPr/>
            </p:nvSpPr>
            <p:spPr>
              <a:xfrm>
                <a:off x="3024" y="2136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7" name="直接连接符 19585"/>
              <p:cNvSpPr/>
              <p:nvPr/>
            </p:nvSpPr>
            <p:spPr>
              <a:xfrm>
                <a:off x="3312" y="165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8" name="直接连接符 19586"/>
              <p:cNvSpPr/>
              <p:nvPr/>
            </p:nvSpPr>
            <p:spPr>
              <a:xfrm flipV="1">
                <a:off x="2640" y="840"/>
                <a:ext cx="576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9" name="直接连接符 19587"/>
              <p:cNvSpPr/>
              <p:nvPr/>
            </p:nvSpPr>
            <p:spPr>
              <a:xfrm flipH="1">
                <a:off x="2688" y="216"/>
                <a:ext cx="432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0" name="直接连接符 19588"/>
              <p:cNvSpPr/>
              <p:nvPr/>
            </p:nvSpPr>
            <p:spPr>
              <a:xfrm flipV="1">
                <a:off x="2208" y="264"/>
                <a:ext cx="336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1" name="直接连接符 19589"/>
              <p:cNvSpPr/>
              <p:nvPr/>
            </p:nvSpPr>
            <p:spPr>
              <a:xfrm flipH="1">
                <a:off x="1920" y="216"/>
                <a:ext cx="144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7542" name="对象 19590"/>
              <p:cNvGraphicFramePr>
                <a:graphicFrameLocks noChangeAspect="1"/>
              </p:cNvGraphicFramePr>
              <p:nvPr/>
            </p:nvGraphicFramePr>
            <p:xfrm>
              <a:off x="864" y="2472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" name="" r:id="rId14" imgW="293370" imgH="178435" progId="">
                      <p:embed/>
                    </p:oleObj>
                  </mc:Choice>
                  <mc:Fallback>
                    <p:oleObj name="" r:id="rId14" imgW="293370" imgH="178435" progId="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64" y="2472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43" name="对象 19591"/>
              <p:cNvGraphicFramePr>
                <a:graphicFrameLocks noChangeAspect="1"/>
              </p:cNvGraphicFramePr>
              <p:nvPr/>
            </p:nvGraphicFramePr>
            <p:xfrm>
              <a:off x="922" y="24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5" name="" r:id="rId16" imgW="293370" imgH="178435" progId="">
                      <p:embed/>
                    </p:oleObj>
                  </mc:Choice>
                  <mc:Fallback>
                    <p:oleObj name="" r:id="rId16" imgW="293370" imgH="178435" progId="">
                      <p:embed/>
                      <p:pic>
                        <p:nvPicPr>
                          <p:cNvPr id="0" name="图片 310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922" y="24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544" name="直接连接符 19592"/>
              <p:cNvSpPr/>
              <p:nvPr/>
            </p:nvSpPr>
            <p:spPr>
              <a:xfrm flipH="1">
                <a:off x="960" y="216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5" name="直接连接符 19593"/>
              <p:cNvSpPr/>
              <p:nvPr/>
            </p:nvSpPr>
            <p:spPr>
              <a:xfrm flipV="1">
                <a:off x="1008" y="1656"/>
                <a:ext cx="144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6" name="直接连接符 19594"/>
              <p:cNvSpPr/>
              <p:nvPr/>
            </p:nvSpPr>
            <p:spPr>
              <a:xfrm flipV="1">
                <a:off x="2435" y="591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" name="直接箭头连接符 1"/>
            <p:cNvCxnSpPr/>
            <p:nvPr/>
          </p:nvCxnSpPr>
          <p:spPr>
            <a:xfrm flipV="1">
              <a:off x="9467" y="8234"/>
              <a:ext cx="1127" cy="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/>
            <p:nvPr/>
          </p:nvCxnSpPr>
          <p:spPr>
            <a:xfrm flipV="1">
              <a:off x="9467" y="4605"/>
              <a:ext cx="1127" cy="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上弧形箭头 4"/>
            <p:cNvSpPr/>
            <p:nvPr/>
          </p:nvSpPr>
          <p:spPr>
            <a:xfrm>
              <a:off x="11054" y="5852"/>
              <a:ext cx="682" cy="1135"/>
            </a:xfrm>
            <a:prstGeom prst="curvedDown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550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551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552" name="文本框 15502"/>
          <p:cNvSpPr txBox="1"/>
          <p:nvPr/>
        </p:nvSpPr>
        <p:spPr>
          <a:xfrm>
            <a:off x="3251200" y="59102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4-10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伺服电机手动控制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20483"/>
          <p:cNvSpPr txBox="1"/>
          <p:nvPr/>
        </p:nvSpPr>
        <p:spPr>
          <a:xfrm>
            <a:off x="2271713" y="808038"/>
            <a:ext cx="8224837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减速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器（减速齿轮）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把高转速小转矩电机输出变为低转速大力矩输出。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434" name="对象 20484"/>
          <p:cNvGraphicFramePr>
            <a:graphicFrameLocks noChangeAspect="1"/>
          </p:cNvGraphicFramePr>
          <p:nvPr/>
        </p:nvGraphicFramePr>
        <p:xfrm>
          <a:off x="2271713" y="1822450"/>
          <a:ext cx="74564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2740660" imgH="203200" progId="">
                  <p:embed/>
                </p:oleObj>
              </mc:Choice>
              <mc:Fallback>
                <p:oleObj name="" r:id="rId1" imgW="2740660" imgH="203200" progId="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1713" y="1822450"/>
                        <a:ext cx="7456487" cy="547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5" name="组合 20485"/>
          <p:cNvGrpSpPr/>
          <p:nvPr/>
        </p:nvGrpSpPr>
        <p:grpSpPr>
          <a:xfrm>
            <a:off x="3024188" y="2589213"/>
            <a:ext cx="5951537" cy="3525837"/>
            <a:chOff x="0" y="0"/>
            <a:chExt cx="3992" cy="2358"/>
          </a:xfrm>
        </p:grpSpPr>
        <p:sp>
          <p:nvSpPr>
            <p:cNvPr id="18436" name="矩形 20486"/>
            <p:cNvSpPr/>
            <p:nvPr/>
          </p:nvSpPr>
          <p:spPr>
            <a:xfrm>
              <a:off x="2812" y="1724"/>
              <a:ext cx="726" cy="3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37" name="直接连接符 20487"/>
            <p:cNvSpPr/>
            <p:nvPr/>
          </p:nvSpPr>
          <p:spPr>
            <a:xfrm flipH="1">
              <a:off x="2722" y="2087"/>
              <a:ext cx="9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38" name="直接连接符 20488"/>
            <p:cNvSpPr/>
            <p:nvPr/>
          </p:nvSpPr>
          <p:spPr>
            <a:xfrm>
              <a:off x="3538" y="2087"/>
              <a:ext cx="91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39" name="直接连接符 20489"/>
            <p:cNvSpPr/>
            <p:nvPr/>
          </p:nvSpPr>
          <p:spPr>
            <a:xfrm>
              <a:off x="2722" y="2178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0" name="直接连接符 20490"/>
            <p:cNvSpPr/>
            <p:nvPr/>
          </p:nvSpPr>
          <p:spPr>
            <a:xfrm flipH="1">
              <a:off x="2767" y="1724"/>
              <a:ext cx="45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1" name="直接连接符 20491"/>
            <p:cNvSpPr/>
            <p:nvPr/>
          </p:nvSpPr>
          <p:spPr>
            <a:xfrm flipH="1" flipV="1">
              <a:off x="2767" y="2041"/>
              <a:ext cx="45" cy="4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2" name="直接连接符 20492"/>
            <p:cNvSpPr/>
            <p:nvPr/>
          </p:nvSpPr>
          <p:spPr>
            <a:xfrm>
              <a:off x="2767" y="1815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3" name="直接连接符 20493"/>
            <p:cNvSpPr/>
            <p:nvPr/>
          </p:nvSpPr>
          <p:spPr>
            <a:xfrm>
              <a:off x="3583" y="1769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4" name="直接连接符 20494"/>
            <p:cNvSpPr/>
            <p:nvPr/>
          </p:nvSpPr>
          <p:spPr>
            <a:xfrm flipH="1" flipV="1">
              <a:off x="3538" y="1724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5" name="直接连接符 20495"/>
            <p:cNvSpPr/>
            <p:nvPr/>
          </p:nvSpPr>
          <p:spPr>
            <a:xfrm flipH="1">
              <a:off x="3538" y="1996"/>
              <a:ext cx="45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6" name="直接连接符 20496"/>
            <p:cNvSpPr/>
            <p:nvPr/>
          </p:nvSpPr>
          <p:spPr>
            <a:xfrm flipH="1">
              <a:off x="2495" y="190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7" name="直接连接符 20497"/>
            <p:cNvSpPr/>
            <p:nvPr/>
          </p:nvSpPr>
          <p:spPr>
            <a:xfrm>
              <a:off x="2495" y="1724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8" name="直接连接符 20498"/>
            <p:cNvSpPr/>
            <p:nvPr/>
          </p:nvSpPr>
          <p:spPr>
            <a:xfrm>
              <a:off x="2404" y="1724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9" name="直接连接符 20499"/>
            <p:cNvSpPr/>
            <p:nvPr/>
          </p:nvSpPr>
          <p:spPr>
            <a:xfrm>
              <a:off x="2404" y="208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0" name="直接连接符 20500"/>
            <p:cNvSpPr/>
            <p:nvPr/>
          </p:nvSpPr>
          <p:spPr>
            <a:xfrm>
              <a:off x="2404" y="167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1" name="直接连接符 20501"/>
            <p:cNvSpPr/>
            <p:nvPr/>
          </p:nvSpPr>
          <p:spPr>
            <a:xfrm flipV="1">
              <a:off x="2495" y="817"/>
              <a:ext cx="0" cy="8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2" name="直接连接符 20502"/>
            <p:cNvSpPr/>
            <p:nvPr/>
          </p:nvSpPr>
          <p:spPr>
            <a:xfrm>
              <a:off x="2404" y="81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3" name="直接连接符 20503"/>
            <p:cNvSpPr/>
            <p:nvPr/>
          </p:nvSpPr>
          <p:spPr>
            <a:xfrm flipH="1">
              <a:off x="2041" y="1225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4" name="直接连接符 20504"/>
            <p:cNvSpPr/>
            <p:nvPr/>
          </p:nvSpPr>
          <p:spPr>
            <a:xfrm flipH="1" flipV="1">
              <a:off x="1996" y="1180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5" name="直接连接符 20505"/>
            <p:cNvSpPr/>
            <p:nvPr/>
          </p:nvSpPr>
          <p:spPr>
            <a:xfrm flipH="1">
              <a:off x="1588" y="1180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6" name="直接连接符 20506"/>
            <p:cNvSpPr/>
            <p:nvPr/>
          </p:nvSpPr>
          <p:spPr>
            <a:xfrm>
              <a:off x="1542" y="1134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7" name="直接连接符 20507"/>
            <p:cNvSpPr/>
            <p:nvPr/>
          </p:nvSpPr>
          <p:spPr>
            <a:xfrm>
              <a:off x="1542" y="127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8" name="直接连接符 20508"/>
            <p:cNvSpPr/>
            <p:nvPr/>
          </p:nvSpPr>
          <p:spPr>
            <a:xfrm>
              <a:off x="1633" y="726"/>
              <a:ext cx="0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9" name="直接连接符 20509"/>
            <p:cNvSpPr/>
            <p:nvPr/>
          </p:nvSpPr>
          <p:spPr>
            <a:xfrm>
              <a:off x="1542" y="72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0" name="直接连接符 20510"/>
            <p:cNvSpPr/>
            <p:nvPr/>
          </p:nvSpPr>
          <p:spPr>
            <a:xfrm>
              <a:off x="1633" y="1270"/>
              <a:ext cx="0" cy="4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1" name="直接连接符 20511"/>
            <p:cNvSpPr/>
            <p:nvPr/>
          </p:nvSpPr>
          <p:spPr>
            <a:xfrm>
              <a:off x="1542" y="167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2" name="直接连接符 20512"/>
            <p:cNvSpPr/>
            <p:nvPr/>
          </p:nvSpPr>
          <p:spPr>
            <a:xfrm flipH="1">
              <a:off x="1406" y="681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3" name="直接连接符 20513"/>
            <p:cNvSpPr/>
            <p:nvPr/>
          </p:nvSpPr>
          <p:spPr>
            <a:xfrm flipH="1">
              <a:off x="1406" y="1724"/>
              <a:ext cx="31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4" name="直接连接符 20514"/>
            <p:cNvSpPr/>
            <p:nvPr/>
          </p:nvSpPr>
          <p:spPr>
            <a:xfrm>
              <a:off x="1406" y="681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5" name="直接连接符 20515"/>
            <p:cNvSpPr/>
            <p:nvPr/>
          </p:nvSpPr>
          <p:spPr>
            <a:xfrm flipH="1">
              <a:off x="862" y="1180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6" name="直接连接符 20516"/>
            <p:cNvSpPr/>
            <p:nvPr/>
          </p:nvSpPr>
          <p:spPr>
            <a:xfrm>
              <a:off x="907" y="113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7" name="直接连接符 20517"/>
            <p:cNvSpPr/>
            <p:nvPr/>
          </p:nvSpPr>
          <p:spPr>
            <a:xfrm>
              <a:off x="907" y="122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8" name="直接连接符 20518"/>
            <p:cNvSpPr/>
            <p:nvPr/>
          </p:nvSpPr>
          <p:spPr>
            <a:xfrm flipH="1">
              <a:off x="953" y="1044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9" name="直接连接符 20519"/>
            <p:cNvSpPr/>
            <p:nvPr/>
          </p:nvSpPr>
          <p:spPr>
            <a:xfrm flipH="1">
              <a:off x="1043" y="1044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0" name="直接连接符 20520"/>
            <p:cNvSpPr/>
            <p:nvPr/>
          </p:nvSpPr>
          <p:spPr>
            <a:xfrm flipH="1">
              <a:off x="1134" y="1044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1" name="直接连接符 20521"/>
            <p:cNvSpPr/>
            <p:nvPr/>
          </p:nvSpPr>
          <p:spPr>
            <a:xfrm flipH="1">
              <a:off x="908" y="1225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2" name="直接连接符 20522"/>
            <p:cNvSpPr/>
            <p:nvPr/>
          </p:nvSpPr>
          <p:spPr>
            <a:xfrm flipH="1">
              <a:off x="998" y="1225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3" name="直接连接符 20523"/>
            <p:cNvSpPr/>
            <p:nvPr/>
          </p:nvSpPr>
          <p:spPr>
            <a:xfrm flipH="1">
              <a:off x="1089" y="1225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4" name="直接连接符 20524"/>
            <p:cNvSpPr/>
            <p:nvPr/>
          </p:nvSpPr>
          <p:spPr>
            <a:xfrm>
              <a:off x="1542" y="177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5" name="直接连接符 20525"/>
            <p:cNvSpPr/>
            <p:nvPr/>
          </p:nvSpPr>
          <p:spPr>
            <a:xfrm>
              <a:off x="1633" y="1770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6" name="直接连接符 20526"/>
            <p:cNvSpPr/>
            <p:nvPr/>
          </p:nvSpPr>
          <p:spPr>
            <a:xfrm>
              <a:off x="1542" y="199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7" name="直接连接符 20527"/>
            <p:cNvSpPr/>
            <p:nvPr/>
          </p:nvSpPr>
          <p:spPr>
            <a:xfrm>
              <a:off x="1542" y="63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8" name="直接连接符 20528"/>
            <p:cNvSpPr/>
            <p:nvPr/>
          </p:nvSpPr>
          <p:spPr>
            <a:xfrm flipV="1">
              <a:off x="1633" y="363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9" name="直接连接符 20529"/>
            <p:cNvSpPr/>
            <p:nvPr/>
          </p:nvSpPr>
          <p:spPr>
            <a:xfrm>
              <a:off x="1542" y="363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0" name="直接连接符 20530"/>
            <p:cNvSpPr/>
            <p:nvPr/>
          </p:nvSpPr>
          <p:spPr>
            <a:xfrm>
              <a:off x="1542" y="204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1" name="直接连接符 20531"/>
            <p:cNvSpPr/>
            <p:nvPr/>
          </p:nvSpPr>
          <p:spPr>
            <a:xfrm>
              <a:off x="1542" y="31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2" name="直接连接符 20532"/>
            <p:cNvSpPr/>
            <p:nvPr/>
          </p:nvSpPr>
          <p:spPr>
            <a:xfrm>
              <a:off x="1633" y="91"/>
              <a:ext cx="0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3" name="直接连接符 20533"/>
            <p:cNvSpPr/>
            <p:nvPr/>
          </p:nvSpPr>
          <p:spPr>
            <a:xfrm>
              <a:off x="1633" y="2042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4" name="直接连接符 20534"/>
            <p:cNvSpPr/>
            <p:nvPr/>
          </p:nvSpPr>
          <p:spPr>
            <a:xfrm>
              <a:off x="1497" y="90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5" name="直接连接符 20535"/>
            <p:cNvSpPr/>
            <p:nvPr/>
          </p:nvSpPr>
          <p:spPr>
            <a:xfrm flipH="1">
              <a:off x="1543" y="0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6" name="直接连接符 20536"/>
            <p:cNvSpPr/>
            <p:nvPr/>
          </p:nvSpPr>
          <p:spPr>
            <a:xfrm flipH="1">
              <a:off x="1633" y="0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7" name="直接连接符 20537"/>
            <p:cNvSpPr/>
            <p:nvPr/>
          </p:nvSpPr>
          <p:spPr>
            <a:xfrm flipH="1">
              <a:off x="1724" y="0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8" name="直接连接符 20538"/>
            <p:cNvSpPr/>
            <p:nvPr/>
          </p:nvSpPr>
          <p:spPr>
            <a:xfrm>
              <a:off x="1496" y="226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9" name="直接连接符 20539"/>
            <p:cNvSpPr/>
            <p:nvPr/>
          </p:nvSpPr>
          <p:spPr>
            <a:xfrm flipH="1">
              <a:off x="1497" y="2268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0" name="直接连接符 20540"/>
            <p:cNvSpPr/>
            <p:nvPr/>
          </p:nvSpPr>
          <p:spPr>
            <a:xfrm flipH="1">
              <a:off x="1587" y="2268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1" name="直接连接符 20541"/>
            <p:cNvSpPr/>
            <p:nvPr/>
          </p:nvSpPr>
          <p:spPr>
            <a:xfrm flipH="1">
              <a:off x="1678" y="2268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2" name="文本框 20542"/>
            <p:cNvSpPr txBox="1"/>
            <p:nvPr/>
          </p:nvSpPr>
          <p:spPr>
            <a:xfrm>
              <a:off x="454" y="409"/>
              <a:ext cx="771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联轴器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3" name="直接连接符 20543"/>
            <p:cNvSpPr/>
            <p:nvPr/>
          </p:nvSpPr>
          <p:spPr>
            <a:xfrm flipH="1" flipV="1">
              <a:off x="1134" y="590"/>
              <a:ext cx="272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4" name="文本框 20544"/>
            <p:cNvSpPr txBox="1"/>
            <p:nvPr/>
          </p:nvSpPr>
          <p:spPr>
            <a:xfrm>
              <a:off x="0" y="998"/>
              <a:ext cx="771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5" name="文本框 20545"/>
            <p:cNvSpPr txBox="1"/>
            <p:nvPr/>
          </p:nvSpPr>
          <p:spPr>
            <a:xfrm>
              <a:off x="2858" y="1361"/>
              <a:ext cx="1134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伺服电机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6" name="文本框 20546"/>
            <p:cNvSpPr txBox="1"/>
            <p:nvPr/>
          </p:nvSpPr>
          <p:spPr>
            <a:xfrm>
              <a:off x="2586" y="998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齿轮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7" name="文本框 20547"/>
            <p:cNvSpPr txBox="1"/>
            <p:nvPr/>
          </p:nvSpPr>
          <p:spPr>
            <a:xfrm>
              <a:off x="1814" y="1724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齿轮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8" name="文本框 20548"/>
            <p:cNvSpPr txBox="1"/>
            <p:nvPr/>
          </p:nvSpPr>
          <p:spPr>
            <a:xfrm>
              <a:off x="1678" y="817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偏心轴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9" name="文本框 20549"/>
            <p:cNvSpPr txBox="1"/>
            <p:nvPr/>
          </p:nvSpPr>
          <p:spPr>
            <a:xfrm>
              <a:off x="590" y="1860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内齿轮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00" name="直接连接符 20550"/>
            <p:cNvSpPr/>
            <p:nvPr/>
          </p:nvSpPr>
          <p:spPr>
            <a:xfrm flipV="1">
              <a:off x="1179" y="1906"/>
              <a:ext cx="409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1" name="直接连接符 20551"/>
            <p:cNvSpPr/>
            <p:nvPr/>
          </p:nvSpPr>
          <p:spPr>
            <a:xfrm flipH="1">
              <a:off x="1996" y="1089"/>
              <a:ext cx="91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502" name="文本框 20552"/>
          <p:cNvSpPr txBox="1"/>
          <p:nvPr/>
        </p:nvSpPr>
        <p:spPr>
          <a:xfrm>
            <a:off x="4295775" y="6237288"/>
            <a:ext cx="38877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4-11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减速器结构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503" name="矩形 20553"/>
          <p:cNvSpPr/>
          <p:nvPr/>
        </p:nvSpPr>
        <p:spPr>
          <a:xfrm>
            <a:off x="4943475" y="2708275"/>
            <a:ext cx="2232025" cy="352901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04" name="文本框 20554"/>
          <p:cNvSpPr txBox="1"/>
          <p:nvPr/>
        </p:nvSpPr>
        <p:spPr>
          <a:xfrm>
            <a:off x="7319963" y="2924175"/>
            <a:ext cx="1727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传动机构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0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50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矩形 21507"/>
          <p:cNvSpPr/>
          <p:nvPr/>
        </p:nvSpPr>
        <p:spPr>
          <a:xfrm>
            <a:off x="1992630" y="1484630"/>
            <a:ext cx="892365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作用：将输出轴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0~90°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的转角转换成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~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10mA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4~20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直流电流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，作为阀位信号和反馈信号。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458" name="对象 21508"/>
          <p:cNvGraphicFramePr>
            <a:graphicFrameLocks noChangeAspect="1"/>
          </p:cNvGraphicFramePr>
          <p:nvPr/>
        </p:nvGraphicFramePr>
        <p:xfrm>
          <a:off x="2295525" y="2305050"/>
          <a:ext cx="71723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2578735" imgH="203200" progId="">
                  <p:embed/>
                </p:oleObj>
              </mc:Choice>
              <mc:Fallback>
                <p:oleObj name="" r:id="rId1" imgW="2578735" imgH="203200" progId="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5525" y="2305050"/>
                        <a:ext cx="7172325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59" name="组合 21509"/>
          <p:cNvGrpSpPr/>
          <p:nvPr/>
        </p:nvGrpSpPr>
        <p:grpSpPr>
          <a:xfrm>
            <a:off x="1936750" y="3146425"/>
            <a:ext cx="5791200" cy="2349500"/>
            <a:chOff x="0" y="0"/>
            <a:chExt cx="3648" cy="1480"/>
          </a:xfrm>
        </p:grpSpPr>
        <p:sp>
          <p:nvSpPr>
            <p:cNvPr id="19460" name="矩形 21510"/>
            <p:cNvSpPr/>
            <p:nvPr/>
          </p:nvSpPr>
          <p:spPr>
            <a:xfrm>
              <a:off x="0" y="288"/>
              <a:ext cx="1968" cy="110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1" name="矩形 21511"/>
            <p:cNvSpPr/>
            <p:nvPr/>
          </p:nvSpPr>
          <p:spPr>
            <a:xfrm>
              <a:off x="0" y="672"/>
              <a:ext cx="196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2" name="矩形 21512"/>
            <p:cNvSpPr/>
            <p:nvPr/>
          </p:nvSpPr>
          <p:spPr>
            <a:xfrm>
              <a:off x="480" y="720"/>
              <a:ext cx="1056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3" name="矩形 21513"/>
            <p:cNvSpPr/>
            <p:nvPr/>
          </p:nvSpPr>
          <p:spPr>
            <a:xfrm>
              <a:off x="1536" y="816"/>
              <a:ext cx="1152" cy="4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4" name="矩形 21514"/>
            <p:cNvSpPr/>
            <p:nvPr/>
          </p:nvSpPr>
          <p:spPr>
            <a:xfrm>
              <a:off x="192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5" name="矩形 21515"/>
            <p:cNvSpPr/>
            <p:nvPr/>
          </p:nvSpPr>
          <p:spPr>
            <a:xfrm>
              <a:off x="1344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6" name="矩形 21516"/>
            <p:cNvSpPr/>
            <p:nvPr/>
          </p:nvSpPr>
          <p:spPr>
            <a:xfrm>
              <a:off x="192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7" name="矩形 21517"/>
            <p:cNvSpPr/>
            <p:nvPr/>
          </p:nvSpPr>
          <p:spPr>
            <a:xfrm>
              <a:off x="1344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8" name="直接连接符 21518"/>
            <p:cNvSpPr/>
            <p:nvPr/>
          </p:nvSpPr>
          <p:spPr>
            <a:xfrm flipV="1"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9" name="直接连接符 21519"/>
            <p:cNvSpPr/>
            <p:nvPr/>
          </p:nvSpPr>
          <p:spPr>
            <a:xfrm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0" name="直接连接符 21520"/>
            <p:cNvSpPr/>
            <p:nvPr/>
          </p:nvSpPr>
          <p:spPr>
            <a:xfrm flipV="1"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1" name="直接连接符 21521"/>
            <p:cNvSpPr/>
            <p:nvPr/>
          </p:nvSpPr>
          <p:spPr>
            <a:xfrm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2" name="直接连接符 21522"/>
            <p:cNvSpPr/>
            <p:nvPr/>
          </p:nvSpPr>
          <p:spPr>
            <a:xfrm flipV="1"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3" name="直接连接符 21523"/>
            <p:cNvSpPr/>
            <p:nvPr/>
          </p:nvSpPr>
          <p:spPr>
            <a:xfrm flipV="1"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4" name="直接连接符 21524"/>
            <p:cNvSpPr/>
            <p:nvPr/>
          </p:nvSpPr>
          <p:spPr>
            <a:xfrm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5" name="直接连接符 21525"/>
            <p:cNvSpPr/>
            <p:nvPr/>
          </p:nvSpPr>
          <p:spPr>
            <a:xfrm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476" name="组合 21526"/>
            <p:cNvGrpSpPr/>
            <p:nvPr/>
          </p:nvGrpSpPr>
          <p:grpSpPr>
            <a:xfrm>
              <a:off x="768" y="288"/>
              <a:ext cx="432" cy="1104"/>
              <a:chOff x="0" y="0"/>
              <a:chExt cx="432" cy="1104"/>
            </a:xfrm>
          </p:grpSpPr>
          <p:sp>
            <p:nvSpPr>
              <p:cNvPr id="19477" name="矩形 21527"/>
              <p:cNvSpPr/>
              <p:nvPr/>
            </p:nvSpPr>
            <p:spPr>
              <a:xfrm>
                <a:off x="0" y="0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8" name="矩形 21528"/>
              <p:cNvSpPr/>
              <p:nvPr/>
            </p:nvSpPr>
            <p:spPr>
              <a:xfrm>
                <a:off x="0" y="816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9" name="直接连接符 21529"/>
              <p:cNvSpPr/>
              <p:nvPr/>
            </p:nvSpPr>
            <p:spPr>
              <a:xfrm flipV="1"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0" name="直接连接符 21530"/>
              <p:cNvSpPr/>
              <p:nvPr/>
            </p:nvSpPr>
            <p:spPr>
              <a:xfrm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1" name="直接连接符 21531"/>
              <p:cNvSpPr/>
              <p:nvPr/>
            </p:nvSpPr>
            <p:spPr>
              <a:xfrm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2" name="直接连接符 21532"/>
              <p:cNvSpPr/>
              <p:nvPr/>
            </p:nvSpPr>
            <p:spPr>
              <a:xfrm flipV="1"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9483" name="组合 21533"/>
            <p:cNvGrpSpPr/>
            <p:nvPr/>
          </p:nvGrpSpPr>
          <p:grpSpPr>
            <a:xfrm>
              <a:off x="1968" y="720"/>
              <a:ext cx="288" cy="240"/>
              <a:chOff x="0" y="0"/>
              <a:chExt cx="288" cy="240"/>
            </a:xfrm>
          </p:grpSpPr>
          <p:sp>
            <p:nvSpPr>
              <p:cNvPr id="19484" name="直接连接符 21534"/>
              <p:cNvSpPr/>
              <p:nvPr/>
            </p:nvSpPr>
            <p:spPr>
              <a:xfrm flipV="1">
                <a:off x="0" y="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5" name="直接连接符 21535"/>
              <p:cNvSpPr/>
              <p:nvPr/>
            </p:nvSpPr>
            <p:spPr>
              <a:xfrm>
                <a:off x="96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6" name="直接连接符 21536"/>
              <p:cNvSpPr/>
              <p:nvPr/>
            </p:nvSpPr>
            <p:spPr>
              <a:xfrm flipV="1">
                <a:off x="192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9487" name="直接连接符 21537"/>
            <p:cNvSpPr/>
            <p:nvPr/>
          </p:nvSpPr>
          <p:spPr>
            <a:xfrm>
              <a:off x="2256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88" name="直接连接符 21538"/>
            <p:cNvSpPr/>
            <p:nvPr/>
          </p:nvSpPr>
          <p:spPr>
            <a:xfrm flipV="1">
              <a:off x="2352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89" name="直接连接符 21539"/>
            <p:cNvSpPr/>
            <p:nvPr/>
          </p:nvSpPr>
          <p:spPr>
            <a:xfrm>
              <a:off x="2448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0" name="直接连接符 21540"/>
            <p:cNvSpPr/>
            <p:nvPr/>
          </p:nvSpPr>
          <p:spPr>
            <a:xfrm flipV="1">
              <a:off x="2544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1" name="直接连接符 21541"/>
            <p:cNvSpPr/>
            <p:nvPr/>
          </p:nvSpPr>
          <p:spPr>
            <a:xfrm>
              <a:off x="2640" y="720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2" name="直接连接符 21542"/>
            <p:cNvSpPr/>
            <p:nvPr/>
          </p:nvSpPr>
          <p:spPr>
            <a:xfrm flipH="1">
              <a:off x="2544" y="624"/>
              <a:ext cx="24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3" name="直接连接符 21543"/>
            <p:cNvSpPr/>
            <p:nvPr/>
          </p:nvSpPr>
          <p:spPr>
            <a:xfrm>
              <a:off x="2784" y="624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4" name="直接连接符 21544"/>
            <p:cNvSpPr/>
            <p:nvPr/>
          </p:nvSpPr>
          <p:spPr>
            <a:xfrm>
              <a:off x="2544" y="120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5" name="直接连接符 21545"/>
            <p:cNvSpPr/>
            <p:nvPr/>
          </p:nvSpPr>
          <p:spPr>
            <a:xfrm>
              <a:off x="3072" y="624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6" name="直接连接符 21546"/>
            <p:cNvSpPr/>
            <p:nvPr/>
          </p:nvSpPr>
          <p:spPr>
            <a:xfrm>
              <a:off x="3072" y="76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7" name="直接连接符 21547"/>
            <p:cNvSpPr/>
            <p:nvPr/>
          </p:nvSpPr>
          <p:spPr>
            <a:xfrm>
              <a:off x="3072" y="110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8" name="任意多边形 21548"/>
            <p:cNvSpPr/>
            <p:nvPr/>
          </p:nvSpPr>
          <p:spPr>
            <a:xfrm>
              <a:off x="3312" y="768"/>
              <a:ext cx="48" cy="2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6" y="144"/>
                </a:cxn>
                <a:cxn ang="0">
                  <a:pos x="3" y="240"/>
                </a:cxn>
              </a:cxnLst>
              <a:pathLst>
                <a:path w="56" h="240">
                  <a:moveTo>
                    <a:pt x="8" y="0"/>
                  </a:moveTo>
                  <a:cubicBezTo>
                    <a:pt x="32" y="52"/>
                    <a:pt x="56" y="104"/>
                    <a:pt x="56" y="144"/>
                  </a:cubicBezTo>
                  <a:cubicBezTo>
                    <a:pt x="56" y="184"/>
                    <a:pt x="0" y="208"/>
                    <a:pt x="8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9" name="任意多边形 21549"/>
            <p:cNvSpPr/>
            <p:nvPr/>
          </p:nvSpPr>
          <p:spPr>
            <a:xfrm>
              <a:off x="3312" y="912"/>
              <a:ext cx="48" cy="19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96"/>
                </a:cxn>
                <a:cxn ang="0">
                  <a:pos x="48" y="192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0" name="任意多边形 21550"/>
            <p:cNvSpPr/>
            <p:nvPr/>
          </p:nvSpPr>
          <p:spPr>
            <a:xfrm>
              <a:off x="3360" y="912"/>
              <a:ext cx="48" cy="19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96"/>
                </a:cxn>
                <a:cxn ang="0">
                  <a:pos x="0" y="192"/>
                </a:cxn>
              </a:cxnLst>
              <a:pathLst>
                <a:path w="104" h="192">
                  <a:moveTo>
                    <a:pt x="48" y="0"/>
                  </a:moveTo>
                  <a:cubicBezTo>
                    <a:pt x="76" y="32"/>
                    <a:pt x="104" y="64"/>
                    <a:pt x="96" y="96"/>
                  </a:cubicBezTo>
                  <a:cubicBezTo>
                    <a:pt x="88" y="128"/>
                    <a:pt x="44" y="160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1" name="上弧形箭头 21551"/>
            <p:cNvSpPr/>
            <p:nvPr/>
          </p:nvSpPr>
          <p:spPr>
            <a:xfrm>
              <a:off x="3408" y="720"/>
              <a:ext cx="240" cy="480"/>
            </a:xfrm>
            <a:prstGeom prst="curvedDownArrow">
              <a:avLst>
                <a:gd name="adj1" fmla="val 20000"/>
                <a:gd name="adj2" fmla="val 40000"/>
                <a:gd name="adj3" fmla="val 66509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02" name="直接连接符 21552"/>
            <p:cNvSpPr/>
            <p:nvPr/>
          </p:nvSpPr>
          <p:spPr>
            <a:xfrm>
              <a:off x="3072" y="96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9503" name="对象 21553"/>
            <p:cNvGraphicFramePr>
              <a:graphicFrameLocks noChangeAspect="1"/>
            </p:cNvGraphicFramePr>
            <p:nvPr/>
          </p:nvGraphicFramePr>
          <p:xfrm>
            <a:off x="2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3" imgW="179070" imgH="192405" progId="">
                    <p:embed/>
                  </p:oleObj>
                </mc:Choice>
                <mc:Fallback>
                  <p:oleObj name="" r:id="rId3" imgW="179070" imgH="192405" progId="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4" name="对象 21554"/>
            <p:cNvGraphicFramePr>
              <a:graphicFrameLocks noChangeAspect="1"/>
            </p:cNvGraphicFramePr>
            <p:nvPr/>
          </p:nvGraphicFramePr>
          <p:xfrm>
            <a:off x="826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5" imgW="166370" imgH="192405" progId="">
                    <p:embed/>
                  </p:oleObj>
                </mc:Choice>
                <mc:Fallback>
                  <p:oleObj name="" r:id="rId5" imgW="166370" imgH="192405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26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5" name="对象 21555"/>
            <p:cNvGraphicFramePr>
              <a:graphicFrameLocks noChangeAspect="1"/>
            </p:cNvGraphicFramePr>
            <p:nvPr/>
          </p:nvGraphicFramePr>
          <p:xfrm>
            <a:off x="14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7" imgW="179070" imgH="192405" progId="">
                    <p:embed/>
                  </p:oleObj>
                </mc:Choice>
                <mc:Fallback>
                  <p:oleObj name="" r:id="rId7" imgW="179070" imgH="192405" progId="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6" name="对象 21556"/>
            <p:cNvGraphicFramePr>
              <a:graphicFrameLocks noChangeAspect="1"/>
            </p:cNvGraphicFramePr>
            <p:nvPr/>
          </p:nvGraphicFramePr>
          <p:xfrm>
            <a:off x="2112" y="1200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8" imgW="293370" imgH="178435" progId="">
                    <p:embed/>
                  </p:oleObj>
                </mc:Choice>
                <mc:Fallback>
                  <p:oleObj name="" r:id="rId8" imgW="293370" imgH="178435" progId="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112" y="1200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7" name="对象 21557"/>
            <p:cNvGraphicFramePr>
              <a:graphicFrameLocks noChangeAspect="1"/>
            </p:cNvGraphicFramePr>
            <p:nvPr/>
          </p:nvGraphicFramePr>
          <p:xfrm>
            <a:off x="2832" y="19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0" imgW="293370" imgH="178435" progId="">
                    <p:embed/>
                  </p:oleObj>
                </mc:Choice>
                <mc:Fallback>
                  <p:oleObj name="" r:id="rId10" imgW="293370" imgH="178435" progId="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832" y="19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8" name="对象 21558"/>
            <p:cNvGraphicFramePr>
              <a:graphicFrameLocks noChangeAspect="1"/>
            </p:cNvGraphicFramePr>
            <p:nvPr/>
          </p:nvGraphicFramePr>
          <p:xfrm>
            <a:off x="1968" y="48"/>
            <a:ext cx="8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2" imgW="560070" imgH="191135" progId="">
                    <p:embed/>
                  </p:oleObj>
                </mc:Choice>
                <mc:Fallback>
                  <p:oleObj name="" r:id="rId12" imgW="560070" imgH="191135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968" y="48"/>
                          <a:ext cx="8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9" name="直接连接符 21559"/>
            <p:cNvSpPr/>
            <p:nvPr/>
          </p:nvSpPr>
          <p:spPr>
            <a:xfrm>
              <a:off x="1536" y="960"/>
              <a:ext cx="624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10" name="直接连接符 21560"/>
            <p:cNvSpPr/>
            <p:nvPr/>
          </p:nvSpPr>
          <p:spPr>
            <a:xfrm>
              <a:off x="2256" y="288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11" name="直接连接符 21561"/>
            <p:cNvSpPr/>
            <p:nvPr/>
          </p:nvSpPr>
          <p:spPr>
            <a:xfrm flipH="1">
              <a:off x="2928" y="432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12" name="组合 21562"/>
          <p:cNvGrpSpPr/>
          <p:nvPr/>
        </p:nvGrpSpPr>
        <p:grpSpPr>
          <a:xfrm>
            <a:off x="8220075" y="3054350"/>
            <a:ext cx="1958975" cy="2851150"/>
            <a:chOff x="0" y="0"/>
            <a:chExt cx="1200" cy="1798"/>
          </a:xfrm>
        </p:grpSpPr>
        <p:grpSp>
          <p:nvGrpSpPr>
            <p:cNvPr id="19513" name="组合 21563"/>
            <p:cNvGrpSpPr/>
            <p:nvPr/>
          </p:nvGrpSpPr>
          <p:grpSpPr>
            <a:xfrm>
              <a:off x="0" y="384"/>
              <a:ext cx="1200" cy="1248"/>
              <a:chOff x="0" y="0"/>
              <a:chExt cx="1200" cy="1248"/>
            </a:xfrm>
          </p:grpSpPr>
          <p:grpSp>
            <p:nvGrpSpPr>
              <p:cNvPr id="19514" name="组合 21564"/>
              <p:cNvGrpSpPr/>
              <p:nvPr/>
            </p:nvGrpSpPr>
            <p:grpSpPr>
              <a:xfrm>
                <a:off x="0" y="768"/>
                <a:ext cx="384" cy="48"/>
                <a:chOff x="0" y="0"/>
                <a:chExt cx="384" cy="48"/>
              </a:xfrm>
            </p:grpSpPr>
            <p:sp>
              <p:nvSpPr>
                <p:cNvPr id="19515" name="任意多边形 21565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6" name="任意多边形 21566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7" name="任意多边形 21567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8" name="任意多边形 21568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9519" name="组合 21569"/>
              <p:cNvGrpSpPr/>
              <p:nvPr/>
            </p:nvGrpSpPr>
            <p:grpSpPr>
              <a:xfrm>
                <a:off x="528" y="768"/>
                <a:ext cx="384" cy="48"/>
                <a:chOff x="0" y="0"/>
                <a:chExt cx="384" cy="48"/>
              </a:xfrm>
            </p:grpSpPr>
            <p:sp>
              <p:nvSpPr>
                <p:cNvPr id="19520" name="任意多边形 21570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1" name="任意多边形 21571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2" name="任意多边形 21572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3" name="任意多边形 21573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9524" name="组合 21574"/>
              <p:cNvGrpSpPr/>
              <p:nvPr/>
            </p:nvGrpSpPr>
            <p:grpSpPr>
              <a:xfrm>
                <a:off x="96" y="336"/>
                <a:ext cx="672" cy="48"/>
                <a:chOff x="0" y="0"/>
                <a:chExt cx="672" cy="48"/>
              </a:xfrm>
            </p:grpSpPr>
            <p:grpSp>
              <p:nvGrpSpPr>
                <p:cNvPr id="19525" name="组合 21575"/>
                <p:cNvGrpSpPr/>
                <p:nvPr/>
              </p:nvGrpSpPr>
              <p:grpSpPr>
                <a:xfrm flipV="1">
                  <a:off x="0" y="0"/>
                  <a:ext cx="336" cy="48"/>
                  <a:chOff x="0" y="0"/>
                  <a:chExt cx="384" cy="48"/>
                </a:xfrm>
              </p:grpSpPr>
              <p:sp>
                <p:nvSpPr>
                  <p:cNvPr id="19526" name="任意多边形 21576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7" name="任意多边形 21577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8" name="任意多边形 21578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9" name="任意多边形 21579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19530" name="组合 21580"/>
                <p:cNvGrpSpPr/>
                <p:nvPr/>
              </p:nvGrpSpPr>
              <p:grpSpPr>
                <a:xfrm flipV="1">
                  <a:off x="336" y="0"/>
                  <a:ext cx="336" cy="48"/>
                  <a:chOff x="0" y="0"/>
                  <a:chExt cx="384" cy="48"/>
                </a:xfrm>
              </p:grpSpPr>
              <p:sp>
                <p:nvSpPr>
                  <p:cNvPr id="19531" name="任意多边形 21581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2" name="任意多边形 21582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3" name="任意多边形 21583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4" name="任意多边形 21584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19535" name="直接连接符 21585"/>
              <p:cNvSpPr/>
              <p:nvPr/>
            </p:nvSpPr>
            <p:spPr>
              <a:xfrm>
                <a:off x="0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6" name="直接连接符 21586"/>
              <p:cNvSpPr/>
              <p:nvPr/>
            </p:nvSpPr>
            <p:spPr>
              <a:xfrm>
                <a:off x="528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7" name="直接连接符 21587"/>
              <p:cNvSpPr/>
              <p:nvPr/>
            </p:nvSpPr>
            <p:spPr>
              <a:xfrm>
                <a:off x="384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8" name="直接连接符 21588"/>
              <p:cNvSpPr/>
              <p:nvPr/>
            </p:nvSpPr>
            <p:spPr>
              <a:xfrm>
                <a:off x="384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9" name="直接连接符 21589"/>
              <p:cNvSpPr/>
              <p:nvPr/>
            </p:nvSpPr>
            <p:spPr>
              <a:xfrm>
                <a:off x="912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0" name="直接连接符 21590"/>
              <p:cNvSpPr/>
              <p:nvPr/>
            </p:nvSpPr>
            <p:spPr>
              <a:xfrm flipV="1">
                <a:off x="96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1" name="直接连接符 21591"/>
              <p:cNvSpPr/>
              <p:nvPr/>
            </p:nvSpPr>
            <p:spPr>
              <a:xfrm flipV="1">
                <a:off x="768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2" name="矩形 21592"/>
              <p:cNvSpPr/>
              <p:nvPr/>
            </p:nvSpPr>
            <p:spPr>
              <a:xfrm>
                <a:off x="0" y="432"/>
                <a:ext cx="912" cy="2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43" name="直接连接符 21593"/>
              <p:cNvSpPr/>
              <p:nvPr/>
            </p:nvSpPr>
            <p:spPr>
              <a:xfrm>
                <a:off x="912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19544" name="对象 21594"/>
            <p:cNvGraphicFramePr>
              <a:graphicFrameLocks noChangeAspect="1"/>
            </p:cNvGraphicFramePr>
            <p:nvPr/>
          </p:nvGraphicFramePr>
          <p:xfrm>
            <a:off x="576" y="120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14" imgW="179070" imgH="192405" progId="">
                    <p:embed/>
                  </p:oleObj>
                </mc:Choice>
                <mc:Fallback>
                  <p:oleObj name="" r:id="rId14" imgW="179070" imgH="192405" progId="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6" y="120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5" name="对象 21595"/>
            <p:cNvGraphicFramePr>
              <a:graphicFrameLocks noChangeAspect="1"/>
            </p:cNvGraphicFramePr>
            <p:nvPr/>
          </p:nvGraphicFramePr>
          <p:xfrm>
            <a:off x="48" y="1248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5" imgW="179070" imgH="192405" progId="">
                    <p:embed/>
                  </p:oleObj>
                </mc:Choice>
                <mc:Fallback>
                  <p:oleObj name="" r:id="rId15" imgW="179070" imgH="192405" progId="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" y="1248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6" name="对象 21596"/>
            <p:cNvGraphicFramePr>
              <a:graphicFrameLocks noChangeAspect="1"/>
            </p:cNvGraphicFramePr>
            <p:nvPr/>
          </p:nvGraphicFramePr>
          <p:xfrm>
            <a:off x="336" y="384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6" imgW="166370" imgH="192405" progId="">
                    <p:embed/>
                  </p:oleObj>
                </mc:Choice>
                <mc:Fallback>
                  <p:oleObj name="" r:id="rId16" imgW="166370" imgH="192405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6" y="384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7" name="对象 21597"/>
            <p:cNvGraphicFramePr>
              <a:graphicFrameLocks noChangeAspect="1"/>
            </p:cNvGraphicFramePr>
            <p:nvPr/>
          </p:nvGraphicFramePr>
          <p:xfrm>
            <a:off x="96" y="0"/>
            <a:ext cx="6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17" imgW="433705" imgH="153035" progId="">
                    <p:embed/>
                  </p:oleObj>
                </mc:Choice>
                <mc:Fallback>
                  <p:oleObj name="" r:id="rId17" imgW="433705" imgH="153035" progId="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6" y="0"/>
                          <a:ext cx="6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8" name="对象 21598"/>
            <p:cNvGraphicFramePr>
              <a:graphicFrameLocks noChangeAspect="1"/>
            </p:cNvGraphicFramePr>
            <p:nvPr/>
          </p:nvGraphicFramePr>
          <p:xfrm>
            <a:off x="144" y="1478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9" imgW="166370" imgH="205105" progId="">
                    <p:embed/>
                  </p:oleObj>
                </mc:Choice>
                <mc:Fallback>
                  <p:oleObj name="" r:id="rId19" imgW="166370" imgH="205105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4" y="1478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549" name="直接箭头连接符 21599"/>
            <p:cNvCxnSpPr/>
            <p:nvPr/>
          </p:nvCxnSpPr>
          <p:spPr>
            <a:xfrm>
              <a:off x="960" y="875"/>
              <a:ext cx="240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19550" name="文本框 21600"/>
          <p:cNvSpPr txBox="1"/>
          <p:nvPr/>
        </p:nvSpPr>
        <p:spPr>
          <a:xfrm>
            <a:off x="2532063" y="5746750"/>
            <a:ext cx="47386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差动变压器结构原理图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551" name="对象 21601"/>
          <p:cNvGraphicFramePr>
            <a:graphicFrameLocks noChangeAspect="1"/>
          </p:cNvGraphicFramePr>
          <p:nvPr/>
        </p:nvGraphicFramePr>
        <p:xfrm>
          <a:off x="9799638" y="4075113"/>
          <a:ext cx="2857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1" imgW="115570" imgH="128905" progId="">
                  <p:embed/>
                </p:oleObj>
              </mc:Choice>
              <mc:Fallback>
                <p:oleObj name="" r:id="rId21" imgW="115570" imgH="128905" progId="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799638" y="4075113"/>
                        <a:ext cx="28575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2" name="矩形 21602"/>
          <p:cNvSpPr/>
          <p:nvPr/>
        </p:nvSpPr>
        <p:spPr>
          <a:xfrm>
            <a:off x="1992313" y="908050"/>
            <a:ext cx="47529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 位置发送器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9553" name="对象 2160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2663" y="1933575"/>
          <a:ext cx="12811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23" imgW="610235" imgH="177800" progId="Equations">
                  <p:embed/>
                </p:oleObj>
              </mc:Choice>
              <mc:Fallback>
                <p:oleObj name="" r:id="rId23" imgW="610235" imgH="177800" progId="Equations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332663" y="1933575"/>
                        <a:ext cx="1281112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4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555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482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83" name="组合 21509"/>
          <p:cNvGrpSpPr/>
          <p:nvPr/>
        </p:nvGrpSpPr>
        <p:grpSpPr>
          <a:xfrm>
            <a:off x="1971675" y="920750"/>
            <a:ext cx="5791200" cy="2349500"/>
            <a:chOff x="0" y="0"/>
            <a:chExt cx="3648" cy="1480"/>
          </a:xfrm>
        </p:grpSpPr>
        <p:sp>
          <p:nvSpPr>
            <p:cNvPr id="20484" name="矩形 21510"/>
            <p:cNvSpPr/>
            <p:nvPr/>
          </p:nvSpPr>
          <p:spPr>
            <a:xfrm>
              <a:off x="0" y="288"/>
              <a:ext cx="1968" cy="110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5" name="矩形 21511"/>
            <p:cNvSpPr/>
            <p:nvPr/>
          </p:nvSpPr>
          <p:spPr>
            <a:xfrm>
              <a:off x="0" y="672"/>
              <a:ext cx="196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矩形 21512"/>
            <p:cNvSpPr/>
            <p:nvPr/>
          </p:nvSpPr>
          <p:spPr>
            <a:xfrm>
              <a:off x="480" y="720"/>
              <a:ext cx="1056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矩形 21513"/>
            <p:cNvSpPr/>
            <p:nvPr/>
          </p:nvSpPr>
          <p:spPr>
            <a:xfrm>
              <a:off x="1536" y="816"/>
              <a:ext cx="1152" cy="4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矩形 21514"/>
            <p:cNvSpPr/>
            <p:nvPr/>
          </p:nvSpPr>
          <p:spPr>
            <a:xfrm>
              <a:off x="192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矩形 21515"/>
            <p:cNvSpPr/>
            <p:nvPr/>
          </p:nvSpPr>
          <p:spPr>
            <a:xfrm>
              <a:off x="1344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矩形 21516"/>
            <p:cNvSpPr/>
            <p:nvPr/>
          </p:nvSpPr>
          <p:spPr>
            <a:xfrm>
              <a:off x="192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矩形 21517"/>
            <p:cNvSpPr/>
            <p:nvPr/>
          </p:nvSpPr>
          <p:spPr>
            <a:xfrm>
              <a:off x="1344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直接连接符 21518"/>
            <p:cNvSpPr/>
            <p:nvPr/>
          </p:nvSpPr>
          <p:spPr>
            <a:xfrm flipV="1"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3" name="直接连接符 21519"/>
            <p:cNvSpPr/>
            <p:nvPr/>
          </p:nvSpPr>
          <p:spPr>
            <a:xfrm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直接连接符 21520"/>
            <p:cNvSpPr/>
            <p:nvPr/>
          </p:nvSpPr>
          <p:spPr>
            <a:xfrm flipV="1"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5" name="直接连接符 21521"/>
            <p:cNvSpPr/>
            <p:nvPr/>
          </p:nvSpPr>
          <p:spPr>
            <a:xfrm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直接连接符 21522"/>
            <p:cNvSpPr/>
            <p:nvPr/>
          </p:nvSpPr>
          <p:spPr>
            <a:xfrm flipV="1"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直接连接符 21523"/>
            <p:cNvSpPr/>
            <p:nvPr/>
          </p:nvSpPr>
          <p:spPr>
            <a:xfrm flipV="1"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8" name="直接连接符 21524"/>
            <p:cNvSpPr/>
            <p:nvPr/>
          </p:nvSpPr>
          <p:spPr>
            <a:xfrm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直接连接符 21525"/>
            <p:cNvSpPr/>
            <p:nvPr/>
          </p:nvSpPr>
          <p:spPr>
            <a:xfrm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500" name="组合 21526"/>
            <p:cNvGrpSpPr/>
            <p:nvPr/>
          </p:nvGrpSpPr>
          <p:grpSpPr>
            <a:xfrm>
              <a:off x="768" y="288"/>
              <a:ext cx="432" cy="1104"/>
              <a:chOff x="0" y="0"/>
              <a:chExt cx="432" cy="1104"/>
            </a:xfrm>
          </p:grpSpPr>
          <p:sp>
            <p:nvSpPr>
              <p:cNvPr id="20501" name="矩形 21527"/>
              <p:cNvSpPr/>
              <p:nvPr/>
            </p:nvSpPr>
            <p:spPr>
              <a:xfrm>
                <a:off x="0" y="0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2" name="矩形 21528"/>
              <p:cNvSpPr/>
              <p:nvPr/>
            </p:nvSpPr>
            <p:spPr>
              <a:xfrm>
                <a:off x="0" y="816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3" name="直接连接符 21529"/>
              <p:cNvSpPr/>
              <p:nvPr/>
            </p:nvSpPr>
            <p:spPr>
              <a:xfrm flipV="1"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4" name="直接连接符 21530"/>
              <p:cNvSpPr/>
              <p:nvPr/>
            </p:nvSpPr>
            <p:spPr>
              <a:xfrm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5" name="直接连接符 21531"/>
              <p:cNvSpPr/>
              <p:nvPr/>
            </p:nvSpPr>
            <p:spPr>
              <a:xfrm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6" name="直接连接符 21532"/>
              <p:cNvSpPr/>
              <p:nvPr/>
            </p:nvSpPr>
            <p:spPr>
              <a:xfrm flipV="1"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507" name="组合 21533"/>
            <p:cNvGrpSpPr/>
            <p:nvPr/>
          </p:nvGrpSpPr>
          <p:grpSpPr>
            <a:xfrm>
              <a:off x="1968" y="720"/>
              <a:ext cx="288" cy="240"/>
              <a:chOff x="0" y="0"/>
              <a:chExt cx="288" cy="240"/>
            </a:xfrm>
          </p:grpSpPr>
          <p:sp>
            <p:nvSpPr>
              <p:cNvPr id="20508" name="直接连接符 21534"/>
              <p:cNvSpPr/>
              <p:nvPr/>
            </p:nvSpPr>
            <p:spPr>
              <a:xfrm flipV="1">
                <a:off x="0" y="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9" name="直接连接符 21535"/>
              <p:cNvSpPr/>
              <p:nvPr/>
            </p:nvSpPr>
            <p:spPr>
              <a:xfrm>
                <a:off x="96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10" name="直接连接符 21536"/>
              <p:cNvSpPr/>
              <p:nvPr/>
            </p:nvSpPr>
            <p:spPr>
              <a:xfrm flipV="1">
                <a:off x="192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0511" name="直接连接符 21537"/>
            <p:cNvSpPr/>
            <p:nvPr/>
          </p:nvSpPr>
          <p:spPr>
            <a:xfrm>
              <a:off x="2256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2" name="直接连接符 21538"/>
            <p:cNvSpPr/>
            <p:nvPr/>
          </p:nvSpPr>
          <p:spPr>
            <a:xfrm flipV="1">
              <a:off x="2352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3" name="直接连接符 21539"/>
            <p:cNvSpPr/>
            <p:nvPr/>
          </p:nvSpPr>
          <p:spPr>
            <a:xfrm>
              <a:off x="2448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4" name="直接连接符 21540"/>
            <p:cNvSpPr/>
            <p:nvPr/>
          </p:nvSpPr>
          <p:spPr>
            <a:xfrm flipV="1">
              <a:off x="2544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5" name="直接连接符 21541"/>
            <p:cNvSpPr/>
            <p:nvPr/>
          </p:nvSpPr>
          <p:spPr>
            <a:xfrm>
              <a:off x="2640" y="720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6" name="直接连接符 21542"/>
            <p:cNvSpPr/>
            <p:nvPr/>
          </p:nvSpPr>
          <p:spPr>
            <a:xfrm flipH="1">
              <a:off x="2544" y="624"/>
              <a:ext cx="24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7" name="直接连接符 21543"/>
            <p:cNvSpPr/>
            <p:nvPr/>
          </p:nvSpPr>
          <p:spPr>
            <a:xfrm>
              <a:off x="2784" y="624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8" name="直接连接符 21544"/>
            <p:cNvSpPr/>
            <p:nvPr/>
          </p:nvSpPr>
          <p:spPr>
            <a:xfrm>
              <a:off x="2544" y="120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9" name="直接连接符 21545"/>
            <p:cNvSpPr/>
            <p:nvPr/>
          </p:nvSpPr>
          <p:spPr>
            <a:xfrm>
              <a:off x="3072" y="624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0" name="直接连接符 21546"/>
            <p:cNvSpPr/>
            <p:nvPr/>
          </p:nvSpPr>
          <p:spPr>
            <a:xfrm>
              <a:off x="3072" y="76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1" name="直接连接符 21547"/>
            <p:cNvSpPr/>
            <p:nvPr/>
          </p:nvSpPr>
          <p:spPr>
            <a:xfrm>
              <a:off x="3072" y="110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2" name="任意多边形 21548"/>
            <p:cNvSpPr/>
            <p:nvPr/>
          </p:nvSpPr>
          <p:spPr>
            <a:xfrm>
              <a:off x="3312" y="768"/>
              <a:ext cx="48" cy="2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6" y="144"/>
                </a:cxn>
                <a:cxn ang="0">
                  <a:pos x="3" y="240"/>
                </a:cxn>
              </a:cxnLst>
              <a:pathLst>
                <a:path w="56" h="240">
                  <a:moveTo>
                    <a:pt x="8" y="0"/>
                  </a:moveTo>
                  <a:cubicBezTo>
                    <a:pt x="32" y="52"/>
                    <a:pt x="56" y="104"/>
                    <a:pt x="56" y="144"/>
                  </a:cubicBezTo>
                  <a:cubicBezTo>
                    <a:pt x="56" y="184"/>
                    <a:pt x="0" y="208"/>
                    <a:pt x="8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3" name="任意多边形 21549"/>
            <p:cNvSpPr/>
            <p:nvPr/>
          </p:nvSpPr>
          <p:spPr>
            <a:xfrm>
              <a:off x="3312" y="912"/>
              <a:ext cx="48" cy="19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96"/>
                </a:cxn>
                <a:cxn ang="0">
                  <a:pos x="48" y="192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4" name="任意多边形 21550"/>
            <p:cNvSpPr/>
            <p:nvPr/>
          </p:nvSpPr>
          <p:spPr>
            <a:xfrm>
              <a:off x="3360" y="912"/>
              <a:ext cx="48" cy="19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96"/>
                </a:cxn>
                <a:cxn ang="0">
                  <a:pos x="0" y="192"/>
                </a:cxn>
              </a:cxnLst>
              <a:pathLst>
                <a:path w="104" h="192">
                  <a:moveTo>
                    <a:pt x="48" y="0"/>
                  </a:moveTo>
                  <a:cubicBezTo>
                    <a:pt x="76" y="32"/>
                    <a:pt x="104" y="64"/>
                    <a:pt x="96" y="96"/>
                  </a:cubicBezTo>
                  <a:cubicBezTo>
                    <a:pt x="88" y="128"/>
                    <a:pt x="44" y="160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5" name="上弧形箭头 21551"/>
            <p:cNvSpPr/>
            <p:nvPr/>
          </p:nvSpPr>
          <p:spPr>
            <a:xfrm>
              <a:off x="3408" y="720"/>
              <a:ext cx="240" cy="480"/>
            </a:xfrm>
            <a:prstGeom prst="curvedDownArrow">
              <a:avLst>
                <a:gd name="adj1" fmla="val 20000"/>
                <a:gd name="adj2" fmla="val 40000"/>
                <a:gd name="adj3" fmla="val 66509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6" name="直接连接符 21552"/>
            <p:cNvSpPr/>
            <p:nvPr/>
          </p:nvSpPr>
          <p:spPr>
            <a:xfrm>
              <a:off x="3072" y="96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0527" name="对象 21553"/>
            <p:cNvGraphicFramePr>
              <a:graphicFrameLocks noChangeAspect="1"/>
            </p:cNvGraphicFramePr>
            <p:nvPr/>
          </p:nvGraphicFramePr>
          <p:xfrm>
            <a:off x="2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1" imgW="179070" imgH="192405" progId="">
                    <p:embed/>
                  </p:oleObj>
                </mc:Choice>
                <mc:Fallback>
                  <p:oleObj name="" r:id="rId1" imgW="179070" imgH="192405" progId="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8" name="对象 21554"/>
            <p:cNvGraphicFramePr>
              <a:graphicFrameLocks noChangeAspect="1"/>
            </p:cNvGraphicFramePr>
            <p:nvPr/>
          </p:nvGraphicFramePr>
          <p:xfrm>
            <a:off x="826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3" imgW="166370" imgH="192405" progId="">
                    <p:embed/>
                  </p:oleObj>
                </mc:Choice>
                <mc:Fallback>
                  <p:oleObj name="" r:id="rId3" imgW="166370" imgH="19240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6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9" name="对象 21555"/>
            <p:cNvGraphicFramePr>
              <a:graphicFrameLocks noChangeAspect="1"/>
            </p:cNvGraphicFramePr>
            <p:nvPr/>
          </p:nvGraphicFramePr>
          <p:xfrm>
            <a:off x="14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5" imgW="179070" imgH="192405" progId="">
                    <p:embed/>
                  </p:oleObj>
                </mc:Choice>
                <mc:Fallback>
                  <p:oleObj name="" r:id="rId5" imgW="179070" imgH="192405" progId="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0" name="对象 21556"/>
            <p:cNvGraphicFramePr>
              <a:graphicFrameLocks noChangeAspect="1"/>
            </p:cNvGraphicFramePr>
            <p:nvPr/>
          </p:nvGraphicFramePr>
          <p:xfrm>
            <a:off x="2112" y="1200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6" imgW="293370" imgH="178435" progId="">
                    <p:embed/>
                  </p:oleObj>
                </mc:Choice>
                <mc:Fallback>
                  <p:oleObj name="" r:id="rId6" imgW="293370" imgH="178435" progId="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12" y="1200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1" name="对象 21557"/>
            <p:cNvGraphicFramePr>
              <a:graphicFrameLocks noChangeAspect="1"/>
            </p:cNvGraphicFramePr>
            <p:nvPr/>
          </p:nvGraphicFramePr>
          <p:xfrm>
            <a:off x="2832" y="19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8" imgW="293370" imgH="178435" progId="">
                    <p:embed/>
                  </p:oleObj>
                </mc:Choice>
                <mc:Fallback>
                  <p:oleObj name="" r:id="rId8" imgW="293370" imgH="178435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32" y="19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2" name="对象 21558"/>
            <p:cNvGraphicFramePr>
              <a:graphicFrameLocks noChangeAspect="1"/>
            </p:cNvGraphicFramePr>
            <p:nvPr/>
          </p:nvGraphicFramePr>
          <p:xfrm>
            <a:off x="1968" y="48"/>
            <a:ext cx="8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0" imgW="560070" imgH="191135" progId="">
                    <p:embed/>
                  </p:oleObj>
                </mc:Choice>
                <mc:Fallback>
                  <p:oleObj name="" r:id="rId10" imgW="560070" imgH="191135" progId="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68" y="48"/>
                          <a:ext cx="8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33" name="直接连接符 21559"/>
            <p:cNvSpPr/>
            <p:nvPr/>
          </p:nvSpPr>
          <p:spPr>
            <a:xfrm>
              <a:off x="1536" y="960"/>
              <a:ext cx="624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4" name="直接连接符 21560"/>
            <p:cNvSpPr/>
            <p:nvPr/>
          </p:nvSpPr>
          <p:spPr>
            <a:xfrm>
              <a:off x="2256" y="288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5" name="直接连接符 21561"/>
            <p:cNvSpPr/>
            <p:nvPr/>
          </p:nvSpPr>
          <p:spPr>
            <a:xfrm flipH="1">
              <a:off x="2928" y="432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536" name="组合 21562"/>
          <p:cNvGrpSpPr/>
          <p:nvPr/>
        </p:nvGrpSpPr>
        <p:grpSpPr>
          <a:xfrm>
            <a:off x="8247063" y="865188"/>
            <a:ext cx="1957387" cy="2851150"/>
            <a:chOff x="0" y="0"/>
            <a:chExt cx="1200" cy="1798"/>
          </a:xfrm>
        </p:grpSpPr>
        <p:grpSp>
          <p:nvGrpSpPr>
            <p:cNvPr id="20537" name="组合 21563"/>
            <p:cNvGrpSpPr/>
            <p:nvPr/>
          </p:nvGrpSpPr>
          <p:grpSpPr>
            <a:xfrm>
              <a:off x="0" y="384"/>
              <a:ext cx="1200" cy="1248"/>
              <a:chOff x="0" y="0"/>
              <a:chExt cx="1200" cy="1248"/>
            </a:xfrm>
          </p:grpSpPr>
          <p:grpSp>
            <p:nvGrpSpPr>
              <p:cNvPr id="20538" name="组合 21564"/>
              <p:cNvGrpSpPr/>
              <p:nvPr/>
            </p:nvGrpSpPr>
            <p:grpSpPr>
              <a:xfrm>
                <a:off x="0" y="768"/>
                <a:ext cx="384" cy="48"/>
                <a:chOff x="0" y="0"/>
                <a:chExt cx="384" cy="48"/>
              </a:xfrm>
            </p:grpSpPr>
            <p:sp>
              <p:nvSpPr>
                <p:cNvPr id="20539" name="任意多边形 21565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0" name="任意多边形 21566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1" name="任意多边形 21567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2" name="任意多边形 21568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3" name="组合 21569"/>
              <p:cNvGrpSpPr/>
              <p:nvPr/>
            </p:nvGrpSpPr>
            <p:grpSpPr>
              <a:xfrm>
                <a:off x="528" y="768"/>
                <a:ext cx="384" cy="48"/>
                <a:chOff x="0" y="0"/>
                <a:chExt cx="384" cy="48"/>
              </a:xfrm>
            </p:grpSpPr>
            <p:sp>
              <p:nvSpPr>
                <p:cNvPr id="20544" name="任意多边形 21570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5" name="任意多边形 21571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6" name="任意多边形 21572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7" name="任意多边形 21573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8" name="组合 21574"/>
              <p:cNvGrpSpPr/>
              <p:nvPr/>
            </p:nvGrpSpPr>
            <p:grpSpPr>
              <a:xfrm>
                <a:off x="96" y="336"/>
                <a:ext cx="672" cy="48"/>
                <a:chOff x="0" y="0"/>
                <a:chExt cx="672" cy="48"/>
              </a:xfrm>
            </p:grpSpPr>
            <p:grpSp>
              <p:nvGrpSpPr>
                <p:cNvPr id="20549" name="组合 21575"/>
                <p:cNvGrpSpPr/>
                <p:nvPr/>
              </p:nvGrpSpPr>
              <p:grpSpPr>
                <a:xfrm flipV="1">
                  <a:off x="0" y="0"/>
                  <a:ext cx="336" cy="48"/>
                  <a:chOff x="0" y="0"/>
                  <a:chExt cx="384" cy="48"/>
                </a:xfrm>
              </p:grpSpPr>
              <p:sp>
                <p:nvSpPr>
                  <p:cNvPr id="20550" name="任意多边形 21576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1" name="任意多边形 21577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2" name="任意多边形 21578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3" name="任意多边形 21579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20554" name="组合 21580"/>
                <p:cNvGrpSpPr/>
                <p:nvPr/>
              </p:nvGrpSpPr>
              <p:grpSpPr>
                <a:xfrm flipV="1">
                  <a:off x="336" y="0"/>
                  <a:ext cx="336" cy="48"/>
                  <a:chOff x="0" y="0"/>
                  <a:chExt cx="384" cy="48"/>
                </a:xfrm>
              </p:grpSpPr>
              <p:sp>
                <p:nvSpPr>
                  <p:cNvPr id="20555" name="任意多边形 21581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6" name="任意多边形 21582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7" name="任意多边形 21583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8" name="任意多边形 21584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20559" name="直接连接符 21585"/>
              <p:cNvSpPr/>
              <p:nvPr/>
            </p:nvSpPr>
            <p:spPr>
              <a:xfrm>
                <a:off x="0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0" name="直接连接符 21586"/>
              <p:cNvSpPr/>
              <p:nvPr/>
            </p:nvSpPr>
            <p:spPr>
              <a:xfrm>
                <a:off x="528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1" name="直接连接符 21587"/>
              <p:cNvSpPr/>
              <p:nvPr/>
            </p:nvSpPr>
            <p:spPr>
              <a:xfrm>
                <a:off x="384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2" name="直接连接符 21588"/>
              <p:cNvSpPr/>
              <p:nvPr/>
            </p:nvSpPr>
            <p:spPr>
              <a:xfrm>
                <a:off x="384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3" name="直接连接符 21589"/>
              <p:cNvSpPr/>
              <p:nvPr/>
            </p:nvSpPr>
            <p:spPr>
              <a:xfrm>
                <a:off x="912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4" name="直接连接符 21590"/>
              <p:cNvSpPr/>
              <p:nvPr/>
            </p:nvSpPr>
            <p:spPr>
              <a:xfrm flipV="1">
                <a:off x="96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5" name="直接连接符 21591"/>
              <p:cNvSpPr/>
              <p:nvPr/>
            </p:nvSpPr>
            <p:spPr>
              <a:xfrm flipV="1">
                <a:off x="768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6" name="矩形 21592"/>
              <p:cNvSpPr/>
              <p:nvPr/>
            </p:nvSpPr>
            <p:spPr>
              <a:xfrm>
                <a:off x="0" y="432"/>
                <a:ext cx="912" cy="2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7" name="直接连接符 21593"/>
              <p:cNvSpPr/>
              <p:nvPr/>
            </p:nvSpPr>
            <p:spPr>
              <a:xfrm>
                <a:off x="912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20568" name="对象 21594"/>
            <p:cNvGraphicFramePr>
              <a:graphicFrameLocks noChangeAspect="1"/>
            </p:cNvGraphicFramePr>
            <p:nvPr/>
          </p:nvGraphicFramePr>
          <p:xfrm>
            <a:off x="576" y="120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2" imgW="179070" imgH="192405" progId="">
                    <p:embed/>
                  </p:oleObj>
                </mc:Choice>
                <mc:Fallback>
                  <p:oleObj name="" r:id="rId12" imgW="179070" imgH="19240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6" y="120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69" name="对象 21595"/>
            <p:cNvGraphicFramePr>
              <a:graphicFrameLocks noChangeAspect="1"/>
            </p:cNvGraphicFramePr>
            <p:nvPr/>
          </p:nvGraphicFramePr>
          <p:xfrm>
            <a:off x="48" y="1248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13" imgW="179070" imgH="192405" progId="">
                    <p:embed/>
                  </p:oleObj>
                </mc:Choice>
                <mc:Fallback>
                  <p:oleObj name="" r:id="rId13" imgW="179070" imgH="192405" progId="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8" y="1248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0" name="对象 21596"/>
            <p:cNvGraphicFramePr>
              <a:graphicFrameLocks noChangeAspect="1"/>
            </p:cNvGraphicFramePr>
            <p:nvPr/>
          </p:nvGraphicFramePr>
          <p:xfrm>
            <a:off x="336" y="384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4" imgW="166370" imgH="192405" progId="">
                    <p:embed/>
                  </p:oleObj>
                </mc:Choice>
                <mc:Fallback>
                  <p:oleObj name="" r:id="rId14" imgW="166370" imgH="192405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" y="384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1" name="对象 21597"/>
            <p:cNvGraphicFramePr>
              <a:graphicFrameLocks noChangeAspect="1"/>
            </p:cNvGraphicFramePr>
            <p:nvPr/>
          </p:nvGraphicFramePr>
          <p:xfrm>
            <a:off x="96" y="0"/>
            <a:ext cx="6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5" imgW="433705" imgH="153035" progId="">
                    <p:embed/>
                  </p:oleObj>
                </mc:Choice>
                <mc:Fallback>
                  <p:oleObj name="" r:id="rId15" imgW="433705" imgH="15303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6" y="0"/>
                          <a:ext cx="6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2" name="对象 21598"/>
            <p:cNvGraphicFramePr>
              <a:graphicFrameLocks noChangeAspect="1"/>
            </p:cNvGraphicFramePr>
            <p:nvPr/>
          </p:nvGraphicFramePr>
          <p:xfrm>
            <a:off x="144" y="1478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7" imgW="166370" imgH="205105" progId="">
                    <p:embed/>
                  </p:oleObj>
                </mc:Choice>
                <mc:Fallback>
                  <p:oleObj name="" r:id="rId17" imgW="166370" imgH="20510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4" y="1478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573" name="直接箭头连接符 21599"/>
            <p:cNvCxnSpPr/>
            <p:nvPr/>
          </p:nvCxnSpPr>
          <p:spPr>
            <a:xfrm>
              <a:off x="960" y="875"/>
              <a:ext cx="240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20574" name="组合 22"/>
          <p:cNvGrpSpPr/>
          <p:nvPr/>
        </p:nvGrpSpPr>
        <p:grpSpPr>
          <a:xfrm>
            <a:off x="2135188" y="3716338"/>
            <a:ext cx="7185025" cy="2206625"/>
            <a:chOff x="963" y="5853"/>
            <a:chExt cx="11314" cy="3474"/>
          </a:xfrm>
        </p:grpSpPr>
        <p:graphicFrame>
          <p:nvGraphicFramePr>
            <p:cNvPr id="2057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65" y="8554"/>
            <a:ext cx="2144" cy="7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19" imgW="634365" imgH="215900" progId="Equation.KSEE3">
                    <p:embed/>
                  </p:oleObj>
                </mc:Choice>
                <mc:Fallback>
                  <p:oleObj name="" r:id="rId19" imgW="634365" imgH="215900" progId="Equation.KSEE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265" y="8554"/>
                          <a:ext cx="2144" cy="7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6" name="Object 7"/>
            <p:cNvGraphicFramePr>
              <a:graphicFrameLocks noChangeAspect="1"/>
            </p:cNvGraphicFramePr>
            <p:nvPr/>
          </p:nvGraphicFramePr>
          <p:xfrm>
            <a:off x="3960" y="5853"/>
            <a:ext cx="5701" cy="1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21" imgW="2349500" imgH="469900" progId="Equation.3">
                    <p:embed/>
                  </p:oleObj>
                </mc:Choice>
                <mc:Fallback>
                  <p:oleObj name="" r:id="rId21" imgW="2349500" imgH="4699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960" y="5853"/>
                          <a:ext cx="5701" cy="11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211" y="7600"/>
              <a:ext cx="2094" cy="8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凸轮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963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4305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571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差动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变压器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35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解调器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en-US" altLang="zh-CN" sz="2000" strike="noStrike" noProof="1">
                  <a:solidFill>
                    <a:schemeClr val="tx1"/>
                  </a:solidFill>
                  <a:uFillTx/>
                </a:rPr>
                <a:t>V/I</a:t>
              </a:r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变换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687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1029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584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5" y="7385"/>
            <a:ext cx="43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23" imgW="127000" imgH="177165" progId="Equation.KSEE3">
                    <p:embed/>
                  </p:oleObj>
                </mc:Choice>
                <mc:Fallback>
                  <p:oleObj name="" r:id="rId23" imgW="127000" imgH="177165" progId="Equation.KSEE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05" y="7385"/>
                          <a:ext cx="43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5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520" y="7385"/>
            <a:ext cx="817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5" imgW="241300" imgH="177165" progId="Equation.KSEE3">
                    <p:embed/>
                  </p:oleObj>
                </mc:Choice>
                <mc:Fallback>
                  <p:oleObj name="" r:id="rId25" imgW="241300" imgH="177165" progId="Equation.KSEE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4520" y="7385"/>
                          <a:ext cx="817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805" y="7319"/>
            <a:ext cx="559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27" imgW="165100" imgH="215900" progId="Equation.KSEE3">
                    <p:embed/>
                  </p:oleObj>
                </mc:Choice>
                <mc:Fallback>
                  <p:oleObj name="" r:id="rId27" imgW="165100" imgH="215900" progId="Equation.KSEE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805" y="7319"/>
                          <a:ext cx="559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93" y="7231"/>
            <a:ext cx="559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29" imgW="165100" imgH="228600" progId="Equation.KSEE3">
                    <p:embed/>
                  </p:oleObj>
                </mc:Choice>
                <mc:Fallback>
                  <p:oleObj name="" r:id="rId29" imgW="165100" imgH="2286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1293" y="7231"/>
                          <a:ext cx="559" cy="7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8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430" y="8511"/>
            <a:ext cx="25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1" imgW="749300" imgH="241300" progId="Equation.KSEE3">
                    <p:embed/>
                  </p:oleObj>
                </mc:Choice>
                <mc:Fallback>
                  <p:oleObj name="" r:id="rId31" imgW="749300" imgH="241300" progId="Equation.KSEE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430" y="8511"/>
                          <a:ext cx="25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9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81" y="8451"/>
            <a:ext cx="22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33" imgW="660400" imgH="241300" progId="Equation.KSEE3">
                    <p:embed/>
                  </p:oleObj>
                </mc:Choice>
                <mc:Fallback>
                  <p:oleObj name="" r:id="rId33" imgW="660400" imgH="241300" progId="Equation.KSEE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8881" y="8451"/>
                          <a:ext cx="22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90" name="文本框 21600"/>
          <p:cNvSpPr txBox="1"/>
          <p:nvPr/>
        </p:nvSpPr>
        <p:spPr>
          <a:xfrm>
            <a:off x="3757613" y="6021388"/>
            <a:ext cx="435451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4-13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位置发送器信号传递框图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482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83" name="组合 21509"/>
          <p:cNvGrpSpPr/>
          <p:nvPr/>
        </p:nvGrpSpPr>
        <p:grpSpPr>
          <a:xfrm>
            <a:off x="1971675" y="920750"/>
            <a:ext cx="5791200" cy="2349500"/>
            <a:chOff x="0" y="0"/>
            <a:chExt cx="3648" cy="1480"/>
          </a:xfrm>
        </p:grpSpPr>
        <p:sp>
          <p:nvSpPr>
            <p:cNvPr id="20484" name="矩形 21510"/>
            <p:cNvSpPr/>
            <p:nvPr/>
          </p:nvSpPr>
          <p:spPr>
            <a:xfrm>
              <a:off x="0" y="288"/>
              <a:ext cx="1968" cy="110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5" name="矩形 21511"/>
            <p:cNvSpPr/>
            <p:nvPr/>
          </p:nvSpPr>
          <p:spPr>
            <a:xfrm>
              <a:off x="0" y="672"/>
              <a:ext cx="196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矩形 21512"/>
            <p:cNvSpPr/>
            <p:nvPr/>
          </p:nvSpPr>
          <p:spPr>
            <a:xfrm>
              <a:off x="480" y="720"/>
              <a:ext cx="1056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矩形 21513"/>
            <p:cNvSpPr/>
            <p:nvPr/>
          </p:nvSpPr>
          <p:spPr>
            <a:xfrm>
              <a:off x="1536" y="816"/>
              <a:ext cx="1152" cy="4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矩形 21514"/>
            <p:cNvSpPr/>
            <p:nvPr/>
          </p:nvSpPr>
          <p:spPr>
            <a:xfrm>
              <a:off x="192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矩形 21515"/>
            <p:cNvSpPr/>
            <p:nvPr/>
          </p:nvSpPr>
          <p:spPr>
            <a:xfrm>
              <a:off x="1344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矩形 21516"/>
            <p:cNvSpPr/>
            <p:nvPr/>
          </p:nvSpPr>
          <p:spPr>
            <a:xfrm>
              <a:off x="192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矩形 21517"/>
            <p:cNvSpPr/>
            <p:nvPr/>
          </p:nvSpPr>
          <p:spPr>
            <a:xfrm>
              <a:off x="1344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直接连接符 21518"/>
            <p:cNvSpPr/>
            <p:nvPr/>
          </p:nvSpPr>
          <p:spPr>
            <a:xfrm flipV="1"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3" name="直接连接符 21519"/>
            <p:cNvSpPr/>
            <p:nvPr/>
          </p:nvSpPr>
          <p:spPr>
            <a:xfrm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直接连接符 21520"/>
            <p:cNvSpPr/>
            <p:nvPr/>
          </p:nvSpPr>
          <p:spPr>
            <a:xfrm flipV="1"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5" name="直接连接符 21521"/>
            <p:cNvSpPr/>
            <p:nvPr/>
          </p:nvSpPr>
          <p:spPr>
            <a:xfrm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直接连接符 21522"/>
            <p:cNvSpPr/>
            <p:nvPr/>
          </p:nvSpPr>
          <p:spPr>
            <a:xfrm flipV="1"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直接连接符 21523"/>
            <p:cNvSpPr/>
            <p:nvPr/>
          </p:nvSpPr>
          <p:spPr>
            <a:xfrm flipV="1"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8" name="直接连接符 21524"/>
            <p:cNvSpPr/>
            <p:nvPr/>
          </p:nvSpPr>
          <p:spPr>
            <a:xfrm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直接连接符 21525"/>
            <p:cNvSpPr/>
            <p:nvPr/>
          </p:nvSpPr>
          <p:spPr>
            <a:xfrm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500" name="组合 21526"/>
            <p:cNvGrpSpPr/>
            <p:nvPr/>
          </p:nvGrpSpPr>
          <p:grpSpPr>
            <a:xfrm>
              <a:off x="768" y="288"/>
              <a:ext cx="432" cy="1104"/>
              <a:chOff x="0" y="0"/>
              <a:chExt cx="432" cy="1104"/>
            </a:xfrm>
          </p:grpSpPr>
          <p:sp>
            <p:nvSpPr>
              <p:cNvPr id="20501" name="矩形 21527"/>
              <p:cNvSpPr/>
              <p:nvPr/>
            </p:nvSpPr>
            <p:spPr>
              <a:xfrm>
                <a:off x="0" y="0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2" name="矩形 21528"/>
              <p:cNvSpPr/>
              <p:nvPr/>
            </p:nvSpPr>
            <p:spPr>
              <a:xfrm>
                <a:off x="0" y="816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3" name="直接连接符 21529"/>
              <p:cNvSpPr/>
              <p:nvPr/>
            </p:nvSpPr>
            <p:spPr>
              <a:xfrm flipV="1"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4" name="直接连接符 21530"/>
              <p:cNvSpPr/>
              <p:nvPr/>
            </p:nvSpPr>
            <p:spPr>
              <a:xfrm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5" name="直接连接符 21531"/>
              <p:cNvSpPr/>
              <p:nvPr/>
            </p:nvSpPr>
            <p:spPr>
              <a:xfrm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6" name="直接连接符 21532"/>
              <p:cNvSpPr/>
              <p:nvPr/>
            </p:nvSpPr>
            <p:spPr>
              <a:xfrm flipV="1"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507" name="组合 21533"/>
            <p:cNvGrpSpPr/>
            <p:nvPr/>
          </p:nvGrpSpPr>
          <p:grpSpPr>
            <a:xfrm>
              <a:off x="1968" y="720"/>
              <a:ext cx="288" cy="240"/>
              <a:chOff x="0" y="0"/>
              <a:chExt cx="288" cy="240"/>
            </a:xfrm>
          </p:grpSpPr>
          <p:sp>
            <p:nvSpPr>
              <p:cNvPr id="20508" name="直接连接符 21534"/>
              <p:cNvSpPr/>
              <p:nvPr/>
            </p:nvSpPr>
            <p:spPr>
              <a:xfrm flipV="1">
                <a:off x="0" y="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9" name="直接连接符 21535"/>
              <p:cNvSpPr/>
              <p:nvPr/>
            </p:nvSpPr>
            <p:spPr>
              <a:xfrm>
                <a:off x="96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10" name="直接连接符 21536"/>
              <p:cNvSpPr/>
              <p:nvPr/>
            </p:nvSpPr>
            <p:spPr>
              <a:xfrm flipV="1">
                <a:off x="192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0511" name="直接连接符 21537"/>
            <p:cNvSpPr/>
            <p:nvPr/>
          </p:nvSpPr>
          <p:spPr>
            <a:xfrm>
              <a:off x="2256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2" name="直接连接符 21538"/>
            <p:cNvSpPr/>
            <p:nvPr/>
          </p:nvSpPr>
          <p:spPr>
            <a:xfrm flipV="1">
              <a:off x="2352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3" name="直接连接符 21539"/>
            <p:cNvSpPr/>
            <p:nvPr/>
          </p:nvSpPr>
          <p:spPr>
            <a:xfrm>
              <a:off x="2448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4" name="直接连接符 21540"/>
            <p:cNvSpPr/>
            <p:nvPr/>
          </p:nvSpPr>
          <p:spPr>
            <a:xfrm flipV="1">
              <a:off x="2544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5" name="直接连接符 21541"/>
            <p:cNvSpPr/>
            <p:nvPr/>
          </p:nvSpPr>
          <p:spPr>
            <a:xfrm>
              <a:off x="2640" y="720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6" name="直接连接符 21542"/>
            <p:cNvSpPr/>
            <p:nvPr/>
          </p:nvSpPr>
          <p:spPr>
            <a:xfrm flipH="1">
              <a:off x="2544" y="624"/>
              <a:ext cx="24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7" name="直接连接符 21543"/>
            <p:cNvSpPr/>
            <p:nvPr/>
          </p:nvSpPr>
          <p:spPr>
            <a:xfrm>
              <a:off x="2784" y="624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8" name="直接连接符 21544"/>
            <p:cNvSpPr/>
            <p:nvPr/>
          </p:nvSpPr>
          <p:spPr>
            <a:xfrm>
              <a:off x="2544" y="120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9" name="直接连接符 21545"/>
            <p:cNvSpPr/>
            <p:nvPr/>
          </p:nvSpPr>
          <p:spPr>
            <a:xfrm>
              <a:off x="3072" y="624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0" name="直接连接符 21546"/>
            <p:cNvSpPr/>
            <p:nvPr/>
          </p:nvSpPr>
          <p:spPr>
            <a:xfrm>
              <a:off x="3072" y="76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1" name="直接连接符 21547"/>
            <p:cNvSpPr/>
            <p:nvPr/>
          </p:nvSpPr>
          <p:spPr>
            <a:xfrm>
              <a:off x="3072" y="110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2" name="任意多边形 21548"/>
            <p:cNvSpPr/>
            <p:nvPr/>
          </p:nvSpPr>
          <p:spPr>
            <a:xfrm>
              <a:off x="3312" y="768"/>
              <a:ext cx="48" cy="2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6" y="144"/>
                </a:cxn>
                <a:cxn ang="0">
                  <a:pos x="3" y="240"/>
                </a:cxn>
              </a:cxnLst>
              <a:pathLst>
                <a:path w="56" h="240">
                  <a:moveTo>
                    <a:pt x="8" y="0"/>
                  </a:moveTo>
                  <a:cubicBezTo>
                    <a:pt x="32" y="52"/>
                    <a:pt x="56" y="104"/>
                    <a:pt x="56" y="144"/>
                  </a:cubicBezTo>
                  <a:cubicBezTo>
                    <a:pt x="56" y="184"/>
                    <a:pt x="0" y="208"/>
                    <a:pt x="8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3" name="任意多边形 21549"/>
            <p:cNvSpPr/>
            <p:nvPr/>
          </p:nvSpPr>
          <p:spPr>
            <a:xfrm>
              <a:off x="3312" y="912"/>
              <a:ext cx="48" cy="19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96"/>
                </a:cxn>
                <a:cxn ang="0">
                  <a:pos x="48" y="192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4" name="任意多边形 21550"/>
            <p:cNvSpPr/>
            <p:nvPr/>
          </p:nvSpPr>
          <p:spPr>
            <a:xfrm>
              <a:off x="3360" y="912"/>
              <a:ext cx="48" cy="19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96"/>
                </a:cxn>
                <a:cxn ang="0">
                  <a:pos x="0" y="192"/>
                </a:cxn>
              </a:cxnLst>
              <a:pathLst>
                <a:path w="104" h="192">
                  <a:moveTo>
                    <a:pt x="48" y="0"/>
                  </a:moveTo>
                  <a:cubicBezTo>
                    <a:pt x="76" y="32"/>
                    <a:pt x="104" y="64"/>
                    <a:pt x="96" y="96"/>
                  </a:cubicBezTo>
                  <a:cubicBezTo>
                    <a:pt x="88" y="128"/>
                    <a:pt x="44" y="160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5" name="上弧形箭头 21551"/>
            <p:cNvSpPr/>
            <p:nvPr/>
          </p:nvSpPr>
          <p:spPr>
            <a:xfrm>
              <a:off x="3408" y="720"/>
              <a:ext cx="240" cy="480"/>
            </a:xfrm>
            <a:prstGeom prst="curvedDownArrow">
              <a:avLst>
                <a:gd name="adj1" fmla="val 20000"/>
                <a:gd name="adj2" fmla="val 40000"/>
                <a:gd name="adj3" fmla="val 66509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6" name="直接连接符 21552"/>
            <p:cNvSpPr/>
            <p:nvPr/>
          </p:nvSpPr>
          <p:spPr>
            <a:xfrm>
              <a:off x="3072" y="96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0527" name="对象 21553"/>
            <p:cNvGraphicFramePr>
              <a:graphicFrameLocks noChangeAspect="1"/>
            </p:cNvGraphicFramePr>
            <p:nvPr/>
          </p:nvGraphicFramePr>
          <p:xfrm>
            <a:off x="2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1" imgW="179070" imgH="192405" progId="">
                    <p:embed/>
                  </p:oleObj>
                </mc:Choice>
                <mc:Fallback>
                  <p:oleObj name="" r:id="rId1" imgW="179070" imgH="192405" progId="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8" name="对象 21554"/>
            <p:cNvGraphicFramePr>
              <a:graphicFrameLocks noChangeAspect="1"/>
            </p:cNvGraphicFramePr>
            <p:nvPr/>
          </p:nvGraphicFramePr>
          <p:xfrm>
            <a:off x="826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3" imgW="166370" imgH="192405" progId="">
                    <p:embed/>
                  </p:oleObj>
                </mc:Choice>
                <mc:Fallback>
                  <p:oleObj name="" r:id="rId3" imgW="166370" imgH="19240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6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9" name="对象 21555"/>
            <p:cNvGraphicFramePr>
              <a:graphicFrameLocks noChangeAspect="1"/>
            </p:cNvGraphicFramePr>
            <p:nvPr/>
          </p:nvGraphicFramePr>
          <p:xfrm>
            <a:off x="14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5" imgW="179070" imgH="192405" progId="">
                    <p:embed/>
                  </p:oleObj>
                </mc:Choice>
                <mc:Fallback>
                  <p:oleObj name="" r:id="rId5" imgW="179070" imgH="192405" progId="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0" name="对象 21556"/>
            <p:cNvGraphicFramePr>
              <a:graphicFrameLocks noChangeAspect="1"/>
            </p:cNvGraphicFramePr>
            <p:nvPr/>
          </p:nvGraphicFramePr>
          <p:xfrm>
            <a:off x="2112" y="1200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6" imgW="293370" imgH="178435" progId="">
                    <p:embed/>
                  </p:oleObj>
                </mc:Choice>
                <mc:Fallback>
                  <p:oleObj name="" r:id="rId6" imgW="293370" imgH="178435" progId="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12" y="1200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1" name="对象 21557"/>
            <p:cNvGraphicFramePr>
              <a:graphicFrameLocks noChangeAspect="1"/>
            </p:cNvGraphicFramePr>
            <p:nvPr/>
          </p:nvGraphicFramePr>
          <p:xfrm>
            <a:off x="2832" y="19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8" imgW="293370" imgH="178435" progId="">
                    <p:embed/>
                  </p:oleObj>
                </mc:Choice>
                <mc:Fallback>
                  <p:oleObj name="" r:id="rId8" imgW="293370" imgH="178435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32" y="19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2" name="对象 21558"/>
            <p:cNvGraphicFramePr>
              <a:graphicFrameLocks noChangeAspect="1"/>
            </p:cNvGraphicFramePr>
            <p:nvPr/>
          </p:nvGraphicFramePr>
          <p:xfrm>
            <a:off x="1968" y="48"/>
            <a:ext cx="8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0" imgW="560070" imgH="191135" progId="">
                    <p:embed/>
                  </p:oleObj>
                </mc:Choice>
                <mc:Fallback>
                  <p:oleObj name="" r:id="rId10" imgW="560070" imgH="191135" progId="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68" y="48"/>
                          <a:ext cx="8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33" name="直接连接符 21559"/>
            <p:cNvSpPr/>
            <p:nvPr/>
          </p:nvSpPr>
          <p:spPr>
            <a:xfrm>
              <a:off x="1536" y="960"/>
              <a:ext cx="624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4" name="直接连接符 21560"/>
            <p:cNvSpPr/>
            <p:nvPr/>
          </p:nvSpPr>
          <p:spPr>
            <a:xfrm>
              <a:off x="2256" y="288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5" name="直接连接符 21561"/>
            <p:cNvSpPr/>
            <p:nvPr/>
          </p:nvSpPr>
          <p:spPr>
            <a:xfrm flipH="1">
              <a:off x="2928" y="432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536" name="组合 21562"/>
          <p:cNvGrpSpPr/>
          <p:nvPr/>
        </p:nvGrpSpPr>
        <p:grpSpPr>
          <a:xfrm>
            <a:off x="8247063" y="865188"/>
            <a:ext cx="1957387" cy="2851150"/>
            <a:chOff x="0" y="0"/>
            <a:chExt cx="1200" cy="1798"/>
          </a:xfrm>
        </p:grpSpPr>
        <p:grpSp>
          <p:nvGrpSpPr>
            <p:cNvPr id="20537" name="组合 21563"/>
            <p:cNvGrpSpPr/>
            <p:nvPr/>
          </p:nvGrpSpPr>
          <p:grpSpPr>
            <a:xfrm>
              <a:off x="0" y="384"/>
              <a:ext cx="1200" cy="1248"/>
              <a:chOff x="0" y="0"/>
              <a:chExt cx="1200" cy="1248"/>
            </a:xfrm>
          </p:grpSpPr>
          <p:grpSp>
            <p:nvGrpSpPr>
              <p:cNvPr id="20538" name="组合 21564"/>
              <p:cNvGrpSpPr/>
              <p:nvPr/>
            </p:nvGrpSpPr>
            <p:grpSpPr>
              <a:xfrm>
                <a:off x="0" y="768"/>
                <a:ext cx="384" cy="48"/>
                <a:chOff x="0" y="0"/>
                <a:chExt cx="384" cy="48"/>
              </a:xfrm>
            </p:grpSpPr>
            <p:sp>
              <p:nvSpPr>
                <p:cNvPr id="20539" name="任意多边形 21565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0" name="任意多边形 21566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1" name="任意多边形 21567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2" name="任意多边形 21568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3" name="组合 21569"/>
              <p:cNvGrpSpPr/>
              <p:nvPr/>
            </p:nvGrpSpPr>
            <p:grpSpPr>
              <a:xfrm>
                <a:off x="528" y="768"/>
                <a:ext cx="384" cy="48"/>
                <a:chOff x="0" y="0"/>
                <a:chExt cx="384" cy="48"/>
              </a:xfrm>
            </p:grpSpPr>
            <p:sp>
              <p:nvSpPr>
                <p:cNvPr id="20544" name="任意多边形 21570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5" name="任意多边形 21571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6" name="任意多边形 21572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7" name="任意多边形 21573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8" name="组合 21574"/>
              <p:cNvGrpSpPr/>
              <p:nvPr/>
            </p:nvGrpSpPr>
            <p:grpSpPr>
              <a:xfrm>
                <a:off x="96" y="336"/>
                <a:ext cx="672" cy="48"/>
                <a:chOff x="0" y="0"/>
                <a:chExt cx="672" cy="48"/>
              </a:xfrm>
            </p:grpSpPr>
            <p:grpSp>
              <p:nvGrpSpPr>
                <p:cNvPr id="20549" name="组合 21575"/>
                <p:cNvGrpSpPr/>
                <p:nvPr/>
              </p:nvGrpSpPr>
              <p:grpSpPr>
                <a:xfrm flipV="1">
                  <a:off x="0" y="0"/>
                  <a:ext cx="336" cy="48"/>
                  <a:chOff x="0" y="0"/>
                  <a:chExt cx="384" cy="48"/>
                </a:xfrm>
              </p:grpSpPr>
              <p:sp>
                <p:nvSpPr>
                  <p:cNvPr id="20550" name="任意多边形 21576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1" name="任意多边形 21577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2" name="任意多边形 21578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3" name="任意多边形 21579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20554" name="组合 21580"/>
                <p:cNvGrpSpPr/>
                <p:nvPr/>
              </p:nvGrpSpPr>
              <p:grpSpPr>
                <a:xfrm flipV="1">
                  <a:off x="336" y="0"/>
                  <a:ext cx="336" cy="48"/>
                  <a:chOff x="0" y="0"/>
                  <a:chExt cx="384" cy="48"/>
                </a:xfrm>
              </p:grpSpPr>
              <p:sp>
                <p:nvSpPr>
                  <p:cNvPr id="20555" name="任意多边形 21581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6" name="任意多边形 21582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7" name="任意多边形 21583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8" name="任意多边形 21584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20559" name="直接连接符 21585"/>
              <p:cNvSpPr/>
              <p:nvPr/>
            </p:nvSpPr>
            <p:spPr>
              <a:xfrm>
                <a:off x="0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0" name="直接连接符 21586"/>
              <p:cNvSpPr/>
              <p:nvPr/>
            </p:nvSpPr>
            <p:spPr>
              <a:xfrm>
                <a:off x="528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1" name="直接连接符 21587"/>
              <p:cNvSpPr/>
              <p:nvPr/>
            </p:nvSpPr>
            <p:spPr>
              <a:xfrm>
                <a:off x="384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2" name="直接连接符 21588"/>
              <p:cNvSpPr/>
              <p:nvPr/>
            </p:nvSpPr>
            <p:spPr>
              <a:xfrm>
                <a:off x="384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3" name="直接连接符 21589"/>
              <p:cNvSpPr/>
              <p:nvPr/>
            </p:nvSpPr>
            <p:spPr>
              <a:xfrm>
                <a:off x="912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4" name="直接连接符 21590"/>
              <p:cNvSpPr/>
              <p:nvPr/>
            </p:nvSpPr>
            <p:spPr>
              <a:xfrm flipV="1">
                <a:off x="96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5" name="直接连接符 21591"/>
              <p:cNvSpPr/>
              <p:nvPr/>
            </p:nvSpPr>
            <p:spPr>
              <a:xfrm flipV="1">
                <a:off x="768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6" name="矩形 21592"/>
              <p:cNvSpPr/>
              <p:nvPr/>
            </p:nvSpPr>
            <p:spPr>
              <a:xfrm>
                <a:off x="0" y="432"/>
                <a:ext cx="912" cy="2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7" name="直接连接符 21593"/>
              <p:cNvSpPr/>
              <p:nvPr/>
            </p:nvSpPr>
            <p:spPr>
              <a:xfrm>
                <a:off x="912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20568" name="对象 21594"/>
            <p:cNvGraphicFramePr>
              <a:graphicFrameLocks noChangeAspect="1"/>
            </p:cNvGraphicFramePr>
            <p:nvPr/>
          </p:nvGraphicFramePr>
          <p:xfrm>
            <a:off x="576" y="120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2" imgW="179070" imgH="192405" progId="">
                    <p:embed/>
                  </p:oleObj>
                </mc:Choice>
                <mc:Fallback>
                  <p:oleObj name="" r:id="rId12" imgW="179070" imgH="19240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6" y="120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69" name="对象 21595"/>
            <p:cNvGraphicFramePr>
              <a:graphicFrameLocks noChangeAspect="1"/>
            </p:cNvGraphicFramePr>
            <p:nvPr/>
          </p:nvGraphicFramePr>
          <p:xfrm>
            <a:off x="48" y="1248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13" imgW="179070" imgH="192405" progId="">
                    <p:embed/>
                  </p:oleObj>
                </mc:Choice>
                <mc:Fallback>
                  <p:oleObj name="" r:id="rId13" imgW="179070" imgH="192405" progId="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8" y="1248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0" name="对象 21596"/>
            <p:cNvGraphicFramePr>
              <a:graphicFrameLocks noChangeAspect="1"/>
            </p:cNvGraphicFramePr>
            <p:nvPr/>
          </p:nvGraphicFramePr>
          <p:xfrm>
            <a:off x="336" y="384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4" imgW="166370" imgH="192405" progId="">
                    <p:embed/>
                  </p:oleObj>
                </mc:Choice>
                <mc:Fallback>
                  <p:oleObj name="" r:id="rId14" imgW="166370" imgH="192405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" y="384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1" name="对象 21597"/>
            <p:cNvGraphicFramePr>
              <a:graphicFrameLocks noChangeAspect="1"/>
            </p:cNvGraphicFramePr>
            <p:nvPr/>
          </p:nvGraphicFramePr>
          <p:xfrm>
            <a:off x="96" y="0"/>
            <a:ext cx="6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5" imgW="433705" imgH="153035" progId="">
                    <p:embed/>
                  </p:oleObj>
                </mc:Choice>
                <mc:Fallback>
                  <p:oleObj name="" r:id="rId15" imgW="433705" imgH="15303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6" y="0"/>
                          <a:ext cx="6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2" name="对象 21598"/>
            <p:cNvGraphicFramePr>
              <a:graphicFrameLocks noChangeAspect="1"/>
            </p:cNvGraphicFramePr>
            <p:nvPr/>
          </p:nvGraphicFramePr>
          <p:xfrm>
            <a:off x="144" y="1478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7" imgW="166370" imgH="205105" progId="">
                    <p:embed/>
                  </p:oleObj>
                </mc:Choice>
                <mc:Fallback>
                  <p:oleObj name="" r:id="rId17" imgW="166370" imgH="20510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4" y="1478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573" name="直接箭头连接符 21599"/>
            <p:cNvCxnSpPr/>
            <p:nvPr/>
          </p:nvCxnSpPr>
          <p:spPr>
            <a:xfrm>
              <a:off x="960" y="875"/>
              <a:ext cx="240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20574" name="组合 22"/>
          <p:cNvGrpSpPr/>
          <p:nvPr/>
        </p:nvGrpSpPr>
        <p:grpSpPr>
          <a:xfrm>
            <a:off x="1841787" y="3541028"/>
            <a:ext cx="8048066" cy="2381935"/>
            <a:chOff x="409" y="5577"/>
            <a:chExt cx="12673" cy="3750"/>
          </a:xfrm>
        </p:grpSpPr>
        <p:graphicFrame>
          <p:nvGraphicFramePr>
            <p:cNvPr id="2057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65" y="8554"/>
            <a:ext cx="2144" cy="7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19" imgW="634365" imgH="215900" progId="Equation.KSEE3">
                    <p:embed/>
                  </p:oleObj>
                </mc:Choice>
                <mc:Fallback>
                  <p:oleObj name="" r:id="rId19" imgW="634365" imgH="215900" progId="Equation.KSEE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265" y="8554"/>
                          <a:ext cx="2144" cy="7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6" name="Object 7"/>
            <p:cNvGraphicFramePr>
              <a:graphicFrameLocks noChangeAspect="1"/>
            </p:cNvGraphicFramePr>
            <p:nvPr/>
          </p:nvGraphicFramePr>
          <p:xfrm>
            <a:off x="3685" y="5577"/>
            <a:ext cx="5945" cy="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21" imgW="2349500" imgH="469900" progId="Equation.3">
                    <p:embed/>
                  </p:oleObj>
                </mc:Choice>
                <mc:Fallback>
                  <p:oleObj name="" r:id="rId21" imgW="2349500" imgH="4699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685" y="5577"/>
                          <a:ext cx="5945" cy="1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211" y="7600"/>
              <a:ext cx="2094" cy="8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凸轮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963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4305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571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差动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变压器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35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解调器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en-US" altLang="zh-CN" sz="2000" strike="noStrike" noProof="1">
                  <a:solidFill>
                    <a:schemeClr val="tx1"/>
                  </a:solidFill>
                  <a:uFillTx/>
                </a:rPr>
                <a:t>V/I</a:t>
              </a:r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变换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687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1029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584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09" y="6765"/>
            <a:ext cx="2217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23" imgW="673100" imgH="228600" progId="Equation.KSEE3">
                    <p:embed/>
                  </p:oleObj>
                </mc:Choice>
                <mc:Fallback>
                  <p:oleObj name="" r:id="rId23" imgW="673100" imgH="228600" progId="Equation.KSEE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09" y="6765"/>
                          <a:ext cx="2217" cy="7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5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618" y="6765"/>
            <a:ext cx="2967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5" imgW="876300" imgH="228600" progId="Equation.KSEE3">
                    <p:embed/>
                  </p:oleObj>
                </mc:Choice>
                <mc:Fallback>
                  <p:oleObj name="" r:id="rId25" imgW="876300" imgH="228600" progId="Equation.KSEE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618" y="6765"/>
                          <a:ext cx="2967" cy="7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275" y="6696"/>
            <a:ext cx="2820" cy="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27" imgW="723900" imgH="228600" progId="Equation.KSEE3">
                    <p:embed/>
                  </p:oleObj>
                </mc:Choice>
                <mc:Fallback>
                  <p:oleObj name="" r:id="rId27" imgW="723900" imgH="228600" progId="Equation.KSEE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275" y="6696"/>
                          <a:ext cx="2820" cy="8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96" y="6914"/>
            <a:ext cx="2586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29" imgW="862965" imgH="228600" progId="Equation.KSEE3">
                    <p:embed/>
                  </p:oleObj>
                </mc:Choice>
                <mc:Fallback>
                  <p:oleObj name="" r:id="rId29" imgW="862965" imgH="2286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0496" y="6914"/>
                          <a:ext cx="2586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8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430" y="8511"/>
            <a:ext cx="25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1" imgW="749300" imgH="241300" progId="Equation.KSEE3">
                    <p:embed/>
                  </p:oleObj>
                </mc:Choice>
                <mc:Fallback>
                  <p:oleObj name="" r:id="rId31" imgW="749300" imgH="241300" progId="Equation.KSEE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430" y="8511"/>
                          <a:ext cx="25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9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81" y="8451"/>
            <a:ext cx="22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33" imgW="660400" imgH="241300" progId="Equation.KSEE3">
                    <p:embed/>
                  </p:oleObj>
                </mc:Choice>
                <mc:Fallback>
                  <p:oleObj name="" r:id="rId33" imgW="660400" imgH="241300" progId="Equation.KSEE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8881" y="8451"/>
                          <a:ext cx="22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流程图: 决策 23554"/>
          <p:cNvSpPr/>
          <p:nvPr/>
        </p:nvSpPr>
        <p:spPr>
          <a:xfrm>
            <a:off x="3390900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文本框 23555"/>
          <p:cNvSpPr txBox="1"/>
          <p:nvPr/>
        </p:nvSpPr>
        <p:spPr>
          <a:xfrm>
            <a:off x="2243138" y="5811838"/>
            <a:ext cx="5181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4-14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气动执行器结构示意图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文本框 23556"/>
          <p:cNvSpPr txBox="1"/>
          <p:nvPr/>
        </p:nvSpPr>
        <p:spPr>
          <a:xfrm>
            <a:off x="2243138" y="865188"/>
            <a:ext cx="34655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、气动执行器结构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508" name="图片 23634" descr="2006421101363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738" y="3063875"/>
            <a:ext cx="2857500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151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393825"/>
            <a:ext cx="5487988" cy="407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流程图: 决策 2457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文本框 24579"/>
          <p:cNvSpPr txBox="1"/>
          <p:nvPr/>
        </p:nvSpPr>
        <p:spPr>
          <a:xfrm>
            <a:off x="2155825" y="865188"/>
            <a:ext cx="47736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、薄膜式气动执行器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工作原理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2531" name="对象 24580"/>
          <p:cNvGraphicFramePr>
            <a:graphicFrameLocks noChangeAspect="1"/>
          </p:cNvGraphicFramePr>
          <p:nvPr/>
        </p:nvGraphicFramePr>
        <p:xfrm>
          <a:off x="1928813" y="3819525"/>
          <a:ext cx="4630737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1866900" imgH="711200" progId="">
                  <p:embed/>
                </p:oleObj>
              </mc:Choice>
              <mc:Fallback>
                <p:oleObj name="" r:id="rId1" imgW="1866900" imgH="711200" progId="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8813" y="3819525"/>
                        <a:ext cx="4630737" cy="176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2" name="组合 24581"/>
          <p:cNvGrpSpPr/>
          <p:nvPr/>
        </p:nvGrpSpPr>
        <p:grpSpPr>
          <a:xfrm>
            <a:off x="6745288" y="2930525"/>
            <a:ext cx="3600450" cy="3162300"/>
            <a:chOff x="0" y="0"/>
            <a:chExt cx="4260" cy="3072"/>
          </a:xfrm>
        </p:grpSpPr>
        <p:grpSp>
          <p:nvGrpSpPr>
            <p:cNvPr id="22533" name="组合 24582"/>
            <p:cNvGrpSpPr/>
            <p:nvPr/>
          </p:nvGrpSpPr>
          <p:grpSpPr>
            <a:xfrm>
              <a:off x="442" y="48"/>
              <a:ext cx="2352" cy="3024"/>
              <a:chOff x="0" y="0"/>
              <a:chExt cx="2352" cy="3024"/>
            </a:xfrm>
          </p:grpSpPr>
          <p:sp>
            <p:nvSpPr>
              <p:cNvPr id="22534" name="直接连接符 24583"/>
              <p:cNvSpPr/>
              <p:nvPr/>
            </p:nvSpPr>
            <p:spPr>
              <a:xfrm>
                <a:off x="432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5" name="直接连接符 24584"/>
              <p:cNvSpPr/>
              <p:nvPr/>
            </p:nvSpPr>
            <p:spPr>
              <a:xfrm flipV="1">
                <a:off x="1104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6" name="直接连接符 24585"/>
              <p:cNvSpPr/>
              <p:nvPr/>
            </p:nvSpPr>
            <p:spPr>
              <a:xfrm>
                <a:off x="1104" y="28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7" name="直接连接符 24586"/>
              <p:cNvSpPr/>
              <p:nvPr/>
            </p:nvSpPr>
            <p:spPr>
              <a:xfrm>
                <a:off x="1296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8" name="直接连接符 24587"/>
              <p:cNvSpPr/>
              <p:nvPr/>
            </p:nvSpPr>
            <p:spPr>
              <a:xfrm>
                <a:off x="1296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9" name="任意多边形 24588"/>
              <p:cNvSpPr/>
              <p:nvPr/>
            </p:nvSpPr>
            <p:spPr>
              <a:xfrm>
                <a:off x="576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0" name="任意多边形 24589"/>
              <p:cNvSpPr/>
              <p:nvPr/>
            </p:nvSpPr>
            <p:spPr>
              <a:xfrm>
                <a:off x="1680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1" name="直接连接符 24590"/>
              <p:cNvSpPr/>
              <p:nvPr/>
            </p:nvSpPr>
            <p:spPr>
              <a:xfrm>
                <a:off x="768" y="624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2" name="直接连接符 24591"/>
              <p:cNvSpPr/>
              <p:nvPr/>
            </p:nvSpPr>
            <p:spPr>
              <a:xfrm>
                <a:off x="144" y="624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3" name="直接连接符 24592"/>
              <p:cNvSpPr/>
              <p:nvPr/>
            </p:nvSpPr>
            <p:spPr>
              <a:xfrm>
                <a:off x="1872" y="624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4" name="直接连接符 24593"/>
              <p:cNvSpPr/>
              <p:nvPr/>
            </p:nvSpPr>
            <p:spPr>
              <a:xfrm flipH="1">
                <a:off x="28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5" name="直接连接符 24594"/>
              <p:cNvSpPr/>
              <p:nvPr/>
            </p:nvSpPr>
            <p:spPr>
              <a:xfrm>
                <a:off x="144" y="57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6" name="直接连接符 24595"/>
              <p:cNvSpPr/>
              <p:nvPr/>
            </p:nvSpPr>
            <p:spPr>
              <a:xfrm>
                <a:off x="196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7" name="直接连接符 24596"/>
              <p:cNvSpPr/>
              <p:nvPr/>
            </p:nvSpPr>
            <p:spPr>
              <a:xfrm>
                <a:off x="2112" y="57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8" name="直接连接符 24597"/>
              <p:cNvSpPr/>
              <p:nvPr/>
            </p:nvSpPr>
            <p:spPr>
              <a:xfrm>
                <a:off x="144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9" name="直接连接符 24598"/>
              <p:cNvSpPr/>
              <p:nvPr/>
            </p:nvSpPr>
            <p:spPr>
              <a:xfrm>
                <a:off x="2112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0" name="直接连接符 24599"/>
              <p:cNvSpPr/>
              <p:nvPr/>
            </p:nvSpPr>
            <p:spPr>
              <a:xfrm>
                <a:off x="336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1" name="直接连接符 24600"/>
              <p:cNvSpPr/>
              <p:nvPr/>
            </p:nvSpPr>
            <p:spPr>
              <a:xfrm flipH="1">
                <a:off x="1968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2" name="矩形 24601"/>
              <p:cNvSpPr/>
              <p:nvPr/>
            </p:nvSpPr>
            <p:spPr>
              <a:xfrm>
                <a:off x="960" y="624"/>
                <a:ext cx="480" cy="9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53" name="矩形 24602"/>
              <p:cNvSpPr/>
              <p:nvPr/>
            </p:nvSpPr>
            <p:spPr>
              <a:xfrm>
                <a:off x="1152" y="720"/>
                <a:ext cx="96" cy="14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54" name="直接连接符 24603"/>
              <p:cNvSpPr/>
              <p:nvPr/>
            </p:nvSpPr>
            <p:spPr>
              <a:xfrm>
                <a:off x="480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5" name="直接连接符 24604"/>
              <p:cNvSpPr/>
              <p:nvPr/>
            </p:nvSpPr>
            <p:spPr>
              <a:xfrm>
                <a:off x="1728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6" name="直接连接符 24605"/>
              <p:cNvSpPr/>
              <p:nvPr/>
            </p:nvSpPr>
            <p:spPr>
              <a:xfrm>
                <a:off x="720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7" name="直接连接符 24606"/>
              <p:cNvSpPr/>
              <p:nvPr/>
            </p:nvSpPr>
            <p:spPr>
              <a:xfrm>
                <a:off x="1728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8" name="直接连接符 24607"/>
              <p:cNvSpPr/>
              <p:nvPr/>
            </p:nvSpPr>
            <p:spPr>
              <a:xfrm>
                <a:off x="1104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9" name="直接连接符 24608"/>
              <p:cNvSpPr/>
              <p:nvPr/>
            </p:nvSpPr>
            <p:spPr>
              <a:xfrm>
                <a:off x="1296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0" name="直接连接符 24609"/>
              <p:cNvSpPr/>
              <p:nvPr/>
            </p:nvSpPr>
            <p:spPr>
              <a:xfrm>
                <a:off x="720" y="129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1" name="直接连接符 24610"/>
              <p:cNvSpPr/>
              <p:nvPr/>
            </p:nvSpPr>
            <p:spPr>
              <a:xfrm>
                <a:off x="1296" y="1296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2" name="任意多边形 24611"/>
              <p:cNvSpPr/>
              <p:nvPr/>
            </p:nvSpPr>
            <p:spPr>
              <a:xfrm>
                <a:off x="672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3" name="任意多边形 24612"/>
              <p:cNvSpPr/>
              <p:nvPr/>
            </p:nvSpPr>
            <p:spPr>
              <a:xfrm flipH="1">
                <a:off x="1728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4" name="直接连接符 24613"/>
              <p:cNvSpPr/>
              <p:nvPr/>
            </p:nvSpPr>
            <p:spPr>
              <a:xfrm>
                <a:off x="720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5" name="直接连接符 24614"/>
              <p:cNvSpPr/>
              <p:nvPr/>
            </p:nvSpPr>
            <p:spPr>
              <a:xfrm>
                <a:off x="1728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6" name="任意多边形 24615"/>
              <p:cNvSpPr/>
              <p:nvPr/>
            </p:nvSpPr>
            <p:spPr>
              <a:xfrm>
                <a:off x="480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7" name="任意多边形 24616"/>
              <p:cNvSpPr/>
              <p:nvPr/>
            </p:nvSpPr>
            <p:spPr>
              <a:xfrm flipH="1">
                <a:off x="1728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8" name="直接连接符 24617"/>
              <p:cNvSpPr/>
              <p:nvPr/>
            </p:nvSpPr>
            <p:spPr>
              <a:xfrm>
                <a:off x="480" y="220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9" name="直接连接符 24618"/>
              <p:cNvSpPr/>
              <p:nvPr/>
            </p:nvSpPr>
            <p:spPr>
              <a:xfrm>
                <a:off x="1968" y="2208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0" name="任意多边形 24619"/>
              <p:cNvSpPr/>
              <p:nvPr/>
            </p:nvSpPr>
            <p:spPr>
              <a:xfrm>
                <a:off x="480" y="2640"/>
                <a:ext cx="336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2" y="189"/>
                  </a:cxn>
                  <a:cxn ang="0">
                    <a:pos x="520" y="561"/>
                  </a:cxn>
                  <a:cxn ang="0">
                    <a:pos x="622" y="656"/>
                  </a:cxn>
                </a:cxnLst>
                <a:pathLst>
                  <a:path w="288" h="336">
                    <a:moveTo>
                      <a:pt x="0" y="0"/>
                    </a:moveTo>
                    <a:cubicBezTo>
                      <a:pt x="52" y="24"/>
                      <a:pt x="104" y="48"/>
                      <a:pt x="144" y="96"/>
                    </a:cubicBezTo>
                    <a:cubicBezTo>
                      <a:pt x="184" y="144"/>
                      <a:pt x="216" y="248"/>
                      <a:pt x="240" y="288"/>
                    </a:cubicBezTo>
                    <a:cubicBezTo>
                      <a:pt x="264" y="328"/>
                      <a:pt x="276" y="332"/>
                      <a:pt x="288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1" name="任意多边形 24620"/>
              <p:cNvSpPr/>
              <p:nvPr/>
            </p:nvSpPr>
            <p:spPr>
              <a:xfrm>
                <a:off x="1680" y="2640"/>
                <a:ext cx="288" cy="38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144" y="144"/>
                  </a:cxn>
                  <a:cxn ang="0">
                    <a:pos x="48" y="336"/>
                  </a:cxn>
                  <a:cxn ang="0">
                    <a:pos x="0" y="384"/>
                  </a:cxn>
                </a:cxnLst>
                <a:pathLst>
                  <a:path w="288" h="384">
                    <a:moveTo>
                      <a:pt x="288" y="0"/>
                    </a:moveTo>
                    <a:cubicBezTo>
                      <a:pt x="236" y="44"/>
                      <a:pt x="184" y="88"/>
                      <a:pt x="144" y="144"/>
                    </a:cubicBezTo>
                    <a:cubicBezTo>
                      <a:pt x="104" y="200"/>
                      <a:pt x="72" y="296"/>
                      <a:pt x="48" y="336"/>
                    </a:cubicBezTo>
                    <a:cubicBezTo>
                      <a:pt x="24" y="376"/>
                      <a:pt x="12" y="380"/>
                      <a:pt x="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2" name="直接连接符 24621"/>
              <p:cNvSpPr/>
              <p:nvPr/>
            </p:nvSpPr>
            <p:spPr>
              <a:xfrm>
                <a:off x="816" y="3024"/>
                <a:ext cx="86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3" name="直接连接符 24622"/>
              <p:cNvSpPr/>
              <p:nvPr/>
            </p:nvSpPr>
            <p:spPr>
              <a:xfrm>
                <a:off x="1104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4" name="直接连接符 24623"/>
              <p:cNvSpPr/>
              <p:nvPr/>
            </p:nvSpPr>
            <p:spPr>
              <a:xfrm>
                <a:off x="1296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5" name="直接连接符 24624"/>
              <p:cNvSpPr/>
              <p:nvPr/>
            </p:nvSpPr>
            <p:spPr>
              <a:xfrm>
                <a:off x="720" y="1920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6" name="直接连接符 24625"/>
              <p:cNvSpPr/>
              <p:nvPr/>
            </p:nvSpPr>
            <p:spPr>
              <a:xfrm>
                <a:off x="1296" y="1920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7" name="任意多边形 24626"/>
              <p:cNvSpPr/>
              <p:nvPr/>
            </p:nvSpPr>
            <p:spPr>
              <a:xfrm>
                <a:off x="624" y="2160"/>
                <a:ext cx="480" cy="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40" y="192"/>
                  </a:cxn>
                  <a:cxn ang="0">
                    <a:pos x="288" y="240"/>
                  </a:cxn>
                  <a:cxn ang="0">
                    <a:pos x="480" y="240"/>
                  </a:cxn>
                </a:cxnLst>
                <a:pathLst>
                  <a:path w="480" h="248">
                    <a:moveTo>
                      <a:pt x="0" y="0"/>
                    </a:moveTo>
                    <a:cubicBezTo>
                      <a:pt x="52" y="8"/>
                      <a:pt x="104" y="16"/>
                      <a:pt x="144" y="48"/>
                    </a:cubicBezTo>
                    <a:cubicBezTo>
                      <a:pt x="184" y="80"/>
                      <a:pt x="216" y="160"/>
                      <a:pt x="240" y="192"/>
                    </a:cubicBezTo>
                    <a:cubicBezTo>
                      <a:pt x="264" y="224"/>
                      <a:pt x="248" y="232"/>
                      <a:pt x="288" y="240"/>
                    </a:cubicBezTo>
                    <a:cubicBezTo>
                      <a:pt x="328" y="248"/>
                      <a:pt x="448" y="248"/>
                      <a:pt x="480" y="24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8" name="直接连接符 24627"/>
              <p:cNvSpPr/>
              <p:nvPr/>
            </p:nvSpPr>
            <p:spPr>
              <a:xfrm>
                <a:off x="1008" y="2304"/>
                <a:ext cx="19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9" name="直接连接符 24628"/>
              <p:cNvSpPr/>
              <p:nvPr/>
            </p:nvSpPr>
            <p:spPr>
              <a:xfrm flipH="1">
                <a:off x="1248" y="230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0" name="矩形 24629"/>
              <p:cNvSpPr/>
              <p:nvPr/>
            </p:nvSpPr>
            <p:spPr>
              <a:xfrm>
                <a:off x="1056" y="2208"/>
                <a:ext cx="288" cy="4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81" name="任意多边形 24630"/>
              <p:cNvSpPr/>
              <p:nvPr/>
            </p:nvSpPr>
            <p:spPr>
              <a:xfrm>
                <a:off x="1104" y="2256"/>
                <a:ext cx="192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192" y="0"/>
                  </a:cxn>
                </a:cxnLst>
                <a:pathLst>
                  <a:path w="192" h="192">
                    <a:moveTo>
                      <a:pt x="0" y="0"/>
                    </a:moveTo>
                    <a:cubicBezTo>
                      <a:pt x="32" y="96"/>
                      <a:pt x="64" y="192"/>
                      <a:pt x="96" y="192"/>
                    </a:cubicBezTo>
                    <a:cubicBezTo>
                      <a:pt x="128" y="192"/>
                      <a:pt x="160" y="96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82" name="任意多边形 24631"/>
              <p:cNvSpPr/>
              <p:nvPr/>
            </p:nvSpPr>
            <p:spPr>
              <a:xfrm>
                <a:off x="1344" y="2400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96"/>
                  </a:cxn>
                  <a:cxn ang="0">
                    <a:pos x="336" y="288"/>
                  </a:cxn>
                  <a:cxn ang="0">
                    <a:pos x="480" y="384"/>
                  </a:cxn>
                </a:cxnLst>
                <a:pathLst>
                  <a:path w="480" h="384">
                    <a:moveTo>
                      <a:pt x="0" y="0"/>
                    </a:moveTo>
                    <a:cubicBezTo>
                      <a:pt x="68" y="24"/>
                      <a:pt x="136" y="48"/>
                      <a:pt x="192" y="96"/>
                    </a:cubicBezTo>
                    <a:cubicBezTo>
                      <a:pt x="248" y="144"/>
                      <a:pt x="288" y="240"/>
                      <a:pt x="336" y="288"/>
                    </a:cubicBezTo>
                    <a:cubicBezTo>
                      <a:pt x="384" y="336"/>
                      <a:pt x="448" y="368"/>
                      <a:pt x="48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83" name="直接连接符 24632"/>
              <p:cNvSpPr/>
              <p:nvPr/>
            </p:nvSpPr>
            <p:spPr>
              <a:xfrm>
                <a:off x="0" y="2448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2584" name="直接连接符 24633"/>
              <p:cNvSpPr/>
              <p:nvPr/>
            </p:nvSpPr>
            <p:spPr>
              <a:xfrm>
                <a:off x="1968" y="244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2585" name="直接连接符 24634"/>
              <p:cNvSpPr/>
              <p:nvPr/>
            </p:nvSpPr>
            <p:spPr>
              <a:xfrm>
                <a:off x="1008" y="720"/>
                <a:ext cx="38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6" name="直接连接符 24635"/>
              <p:cNvSpPr/>
              <p:nvPr/>
            </p:nvSpPr>
            <p:spPr>
              <a:xfrm flipH="1">
                <a:off x="1008" y="864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7" name="直接连接符 24636"/>
              <p:cNvSpPr/>
              <p:nvPr/>
            </p:nvSpPr>
            <p:spPr>
              <a:xfrm>
                <a:off x="1008" y="960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8" name="直接连接符 24637"/>
              <p:cNvSpPr/>
              <p:nvPr/>
            </p:nvSpPr>
            <p:spPr>
              <a:xfrm flipH="1">
                <a:off x="1104" y="1056"/>
                <a:ext cx="288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9" name="直接连接符 24638"/>
              <p:cNvSpPr/>
              <p:nvPr/>
            </p:nvSpPr>
            <p:spPr>
              <a:xfrm>
                <a:off x="1200" y="0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2590" name="直接连接符 24639"/>
            <p:cNvSpPr/>
            <p:nvPr/>
          </p:nvSpPr>
          <p:spPr>
            <a:xfrm>
              <a:off x="2362" y="480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91" name="直接连接符 24640"/>
            <p:cNvSpPr/>
            <p:nvPr/>
          </p:nvSpPr>
          <p:spPr>
            <a:xfrm>
              <a:off x="2170" y="1344"/>
              <a:ext cx="12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92" name="直接连接符 24641"/>
            <p:cNvSpPr/>
            <p:nvPr/>
          </p:nvSpPr>
          <p:spPr>
            <a:xfrm>
              <a:off x="2122" y="3072"/>
              <a:ext cx="1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593" name="直接箭头连接符 24642"/>
            <p:cNvCxnSpPr/>
            <p:nvPr/>
          </p:nvCxnSpPr>
          <p:spPr>
            <a:xfrm flipV="1">
              <a:off x="3274" y="480"/>
              <a:ext cx="0" cy="864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2594" name="直接箭头连接符 24643"/>
            <p:cNvCxnSpPr/>
            <p:nvPr/>
          </p:nvCxnSpPr>
          <p:spPr>
            <a:xfrm flipV="1">
              <a:off x="3274" y="1344"/>
              <a:ext cx="1" cy="168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22595" name="对象 24644"/>
            <p:cNvGraphicFramePr>
              <a:graphicFrameLocks noChangeAspect="1"/>
            </p:cNvGraphicFramePr>
            <p:nvPr/>
          </p:nvGraphicFramePr>
          <p:xfrm>
            <a:off x="2506" y="0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0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6" name="对象 24645"/>
            <p:cNvGraphicFramePr>
              <a:graphicFrameLocks noChangeAspect="1"/>
            </p:cNvGraphicFramePr>
            <p:nvPr/>
          </p:nvGraphicFramePr>
          <p:xfrm>
            <a:off x="3370" y="19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5" imgW="547370" imgH="191135" progId="">
                    <p:embed/>
                  </p:oleObj>
                </mc:Choice>
                <mc:Fallback>
                  <p:oleObj name="" r:id="rId5" imgW="547370" imgH="191135" progId="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70" y="19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7" name="对象 24646"/>
            <p:cNvGraphicFramePr>
              <a:graphicFrameLocks noChangeAspect="1"/>
            </p:cNvGraphicFramePr>
            <p:nvPr/>
          </p:nvGraphicFramePr>
          <p:xfrm>
            <a:off x="3322" y="7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7" imgW="547370" imgH="191135" progId="">
                    <p:embed/>
                  </p:oleObj>
                </mc:Choice>
                <mc:Fallback>
                  <p:oleObj name="" r:id="rId7" imgW="547370" imgH="191135" progId="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22" y="7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8" name="对象 24647"/>
            <p:cNvGraphicFramePr>
              <a:graphicFrameLocks noChangeAspect="1"/>
            </p:cNvGraphicFramePr>
            <p:nvPr/>
          </p:nvGraphicFramePr>
          <p:xfrm>
            <a:off x="217" y="134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9" imgW="293370" imgH="191770" progId="">
                    <p:embed/>
                  </p:oleObj>
                </mc:Choice>
                <mc:Fallback>
                  <p:oleObj name="" r:id="rId9" imgW="293370" imgH="191770" progId="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7" y="134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9" name="对象 24648"/>
            <p:cNvGraphicFramePr>
              <a:graphicFrameLocks noChangeAspect="1"/>
            </p:cNvGraphicFramePr>
            <p:nvPr/>
          </p:nvGraphicFramePr>
          <p:xfrm>
            <a:off x="0" y="960"/>
            <a:ext cx="911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11" imgW="560070" imgH="191135" progId="">
                    <p:embed/>
                  </p:oleObj>
                </mc:Choice>
                <mc:Fallback>
                  <p:oleObj name="" r:id="rId11" imgW="560070" imgH="191135" progId="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960"/>
                          <a:ext cx="911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0" name="对象 24649"/>
            <p:cNvGraphicFramePr>
              <a:graphicFrameLocks noChangeAspect="1"/>
            </p:cNvGraphicFramePr>
            <p:nvPr/>
          </p:nvGraphicFramePr>
          <p:xfrm>
            <a:off x="217" y="1776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13" imgW="293370" imgH="191770" progId="">
                    <p:embed/>
                  </p:oleObj>
                </mc:Choice>
                <mc:Fallback>
                  <p:oleObj name="" r:id="rId13" imgW="293370" imgH="191770" progId="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7" y="1776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1" name="对象 24650"/>
            <p:cNvGraphicFramePr>
              <a:graphicFrameLocks noChangeAspect="1"/>
            </p:cNvGraphicFramePr>
            <p:nvPr/>
          </p:nvGraphicFramePr>
          <p:xfrm>
            <a:off x="2617" y="206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5" imgW="293370" imgH="191770" progId="">
                    <p:embed/>
                  </p:oleObj>
                </mc:Choice>
                <mc:Fallback>
                  <p:oleObj name="" r:id="rId15" imgW="293370" imgH="191770" progId="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17" y="206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2" name="对象 24651"/>
            <p:cNvGraphicFramePr>
              <a:graphicFrameLocks noChangeAspect="1"/>
            </p:cNvGraphicFramePr>
            <p:nvPr/>
          </p:nvGraphicFramePr>
          <p:xfrm>
            <a:off x="2473" y="1642"/>
            <a:ext cx="47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17" imgW="293370" imgH="178435" progId="">
                    <p:embed/>
                  </p:oleObj>
                </mc:Choice>
                <mc:Fallback>
                  <p:oleObj name="" r:id="rId17" imgW="293370" imgH="178435" progId="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473" y="1642"/>
                          <a:ext cx="476" cy="2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03" name="直接连接符 24652"/>
            <p:cNvSpPr/>
            <p:nvPr/>
          </p:nvSpPr>
          <p:spPr>
            <a:xfrm flipV="1">
              <a:off x="826" y="1008"/>
              <a:ext cx="62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4" name="直接连接符 24653"/>
            <p:cNvSpPr/>
            <p:nvPr/>
          </p:nvSpPr>
          <p:spPr>
            <a:xfrm>
              <a:off x="634" y="153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5" name="直接连接符 24654"/>
            <p:cNvSpPr/>
            <p:nvPr/>
          </p:nvSpPr>
          <p:spPr>
            <a:xfrm>
              <a:off x="634" y="1968"/>
              <a:ext cx="43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6" name="直接连接符 24655"/>
            <p:cNvSpPr/>
            <p:nvPr/>
          </p:nvSpPr>
          <p:spPr>
            <a:xfrm flipH="1">
              <a:off x="1738" y="1776"/>
              <a:ext cx="768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7" name="直接连接符 24656"/>
            <p:cNvSpPr/>
            <p:nvPr/>
          </p:nvSpPr>
          <p:spPr>
            <a:xfrm flipH="1">
              <a:off x="1786" y="2208"/>
              <a:ext cx="864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2608" name="对象 24657"/>
            <p:cNvGraphicFramePr>
              <a:graphicFrameLocks noChangeAspect="1"/>
            </p:cNvGraphicFramePr>
            <p:nvPr/>
          </p:nvGraphicFramePr>
          <p:xfrm>
            <a:off x="1738" y="0"/>
            <a:ext cx="18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9" imgW="115570" imgH="141605" progId="">
                    <p:embed/>
                  </p:oleObj>
                </mc:Choice>
                <mc:Fallback>
                  <p:oleObj name="" r:id="rId19" imgW="115570" imgH="141605" progId="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38" y="0"/>
                          <a:ext cx="186" cy="2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609" name="对象 24659"/>
          <p:cNvGraphicFramePr>
            <a:graphicFrameLocks noChangeAspect="1"/>
          </p:cNvGraphicFramePr>
          <p:nvPr/>
        </p:nvGraphicFramePr>
        <p:xfrm>
          <a:off x="4008438" y="1547813"/>
          <a:ext cx="199866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21" imgW="763270" imgH="267335" progId="">
                  <p:embed/>
                </p:oleObj>
              </mc:Choice>
              <mc:Fallback>
                <p:oleObj name="" r:id="rId21" imgW="763270" imgH="267335" progId="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008438" y="1547813"/>
                        <a:ext cx="1998662" cy="700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10" name="文本框 24660"/>
          <p:cNvSpPr txBox="1"/>
          <p:nvPr/>
        </p:nvSpPr>
        <p:spPr>
          <a:xfrm>
            <a:off x="2206625" y="1773238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执行机构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1" name="文本框 24661"/>
          <p:cNvSpPr txBox="1"/>
          <p:nvPr/>
        </p:nvSpPr>
        <p:spPr>
          <a:xfrm>
            <a:off x="2206625" y="2563813"/>
            <a:ext cx="16557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调节机构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2" name="文本框 24663"/>
          <p:cNvSpPr txBox="1"/>
          <p:nvPr/>
        </p:nvSpPr>
        <p:spPr>
          <a:xfrm>
            <a:off x="2206625" y="3284538"/>
            <a:ext cx="16557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原理公式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3" name="文本框 1"/>
          <p:cNvSpPr txBox="1"/>
          <p:nvPr/>
        </p:nvSpPr>
        <p:spPr>
          <a:xfrm>
            <a:off x="3862388" y="2563813"/>
            <a:ext cx="57102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L→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阀芯阀座开度变化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→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流量变化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2615" name="文本框 2"/>
          <p:cNvSpPr txBox="1"/>
          <p:nvPr/>
        </p:nvSpPr>
        <p:spPr>
          <a:xfrm>
            <a:off x="1992313" y="5746750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气开阀，气关阀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流程图: 决策 2560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文本框 25603"/>
          <p:cNvSpPr txBox="1"/>
          <p:nvPr/>
        </p:nvSpPr>
        <p:spPr>
          <a:xfrm>
            <a:off x="2063750" y="2060575"/>
            <a:ext cx="380365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正作用：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送入膜室的上腔，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增加，阀杆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下移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矩形 25604"/>
          <p:cNvSpPr/>
          <p:nvPr/>
        </p:nvSpPr>
        <p:spPr>
          <a:xfrm>
            <a:off x="1992313" y="836613"/>
            <a:ext cx="6480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、执行机构与调节机构的作用方式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556" name="组合 25605"/>
          <p:cNvGrpSpPr/>
          <p:nvPr/>
        </p:nvGrpSpPr>
        <p:grpSpPr>
          <a:xfrm>
            <a:off x="1524000" y="3195638"/>
            <a:ext cx="9144000" cy="3662362"/>
            <a:chOff x="0" y="0"/>
            <a:chExt cx="5760" cy="2307"/>
          </a:xfrm>
        </p:grpSpPr>
        <p:sp>
          <p:nvSpPr>
            <p:cNvPr id="23557" name="直接连接符 25606"/>
            <p:cNvSpPr/>
            <p:nvPr/>
          </p:nvSpPr>
          <p:spPr>
            <a:xfrm>
              <a:off x="3289" y="361"/>
              <a:ext cx="4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58" name="直接连接符 25607"/>
            <p:cNvSpPr/>
            <p:nvPr/>
          </p:nvSpPr>
          <p:spPr>
            <a:xfrm flipV="1">
              <a:off x="3779" y="253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59" name="直接连接符 25608"/>
            <p:cNvSpPr/>
            <p:nvPr/>
          </p:nvSpPr>
          <p:spPr>
            <a:xfrm>
              <a:off x="3779" y="253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0" name="直接连接符 25609"/>
            <p:cNvSpPr/>
            <p:nvPr/>
          </p:nvSpPr>
          <p:spPr>
            <a:xfrm>
              <a:off x="3920" y="253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1" name="直接连接符 25610"/>
            <p:cNvSpPr/>
            <p:nvPr/>
          </p:nvSpPr>
          <p:spPr>
            <a:xfrm>
              <a:off x="3920" y="361"/>
              <a:ext cx="4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2" name="任意多边形 25611"/>
            <p:cNvSpPr/>
            <p:nvPr/>
          </p:nvSpPr>
          <p:spPr>
            <a:xfrm>
              <a:off x="3394" y="433"/>
              <a:ext cx="140" cy="7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0"/>
                </a:cxn>
                <a:cxn ang="0">
                  <a:pos x="39" y="23"/>
                </a:cxn>
              </a:cxnLst>
              <a:pathLst>
                <a:path w="192" h="96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48"/>
                    <a:pt x="192" y="9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3" name="任意多边形 25612"/>
            <p:cNvSpPr/>
            <p:nvPr/>
          </p:nvSpPr>
          <p:spPr>
            <a:xfrm>
              <a:off x="4200" y="433"/>
              <a:ext cx="140" cy="7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0"/>
                </a:cxn>
                <a:cxn ang="0">
                  <a:pos x="39" y="23"/>
                </a:cxn>
              </a:cxnLst>
              <a:pathLst>
                <a:path w="192" h="96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48"/>
                    <a:pt x="192" y="9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4" name="直接连接符 25613"/>
            <p:cNvSpPr/>
            <p:nvPr/>
          </p:nvSpPr>
          <p:spPr>
            <a:xfrm>
              <a:off x="3534" y="505"/>
              <a:ext cx="66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5" name="直接连接符 25614"/>
            <p:cNvSpPr/>
            <p:nvPr/>
          </p:nvSpPr>
          <p:spPr>
            <a:xfrm>
              <a:off x="3079" y="505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6" name="直接连接符 25615"/>
            <p:cNvSpPr/>
            <p:nvPr/>
          </p:nvSpPr>
          <p:spPr>
            <a:xfrm>
              <a:off x="4340" y="505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7" name="直接连接符 25616"/>
            <p:cNvSpPr/>
            <p:nvPr/>
          </p:nvSpPr>
          <p:spPr>
            <a:xfrm flipH="1">
              <a:off x="3184" y="361"/>
              <a:ext cx="105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8" name="直接连接符 25617"/>
            <p:cNvSpPr/>
            <p:nvPr/>
          </p:nvSpPr>
          <p:spPr>
            <a:xfrm>
              <a:off x="3079" y="469"/>
              <a:ext cx="1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9" name="直接连接符 25618"/>
            <p:cNvSpPr/>
            <p:nvPr/>
          </p:nvSpPr>
          <p:spPr>
            <a:xfrm>
              <a:off x="4410" y="361"/>
              <a:ext cx="105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0" name="直接连接符 25619"/>
            <p:cNvSpPr/>
            <p:nvPr/>
          </p:nvSpPr>
          <p:spPr>
            <a:xfrm>
              <a:off x="4515" y="469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1" name="直接连接符 25620"/>
            <p:cNvSpPr/>
            <p:nvPr/>
          </p:nvSpPr>
          <p:spPr>
            <a:xfrm>
              <a:off x="3079" y="541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2" name="直接连接符 25621"/>
            <p:cNvSpPr/>
            <p:nvPr/>
          </p:nvSpPr>
          <p:spPr>
            <a:xfrm>
              <a:off x="4515" y="541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3" name="直接连接符 25622"/>
            <p:cNvSpPr/>
            <p:nvPr/>
          </p:nvSpPr>
          <p:spPr>
            <a:xfrm>
              <a:off x="3219" y="541"/>
              <a:ext cx="105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4" name="直接连接符 25623"/>
            <p:cNvSpPr/>
            <p:nvPr/>
          </p:nvSpPr>
          <p:spPr>
            <a:xfrm flipH="1">
              <a:off x="4410" y="541"/>
              <a:ext cx="105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5" name="矩形 25624"/>
            <p:cNvSpPr/>
            <p:nvPr/>
          </p:nvSpPr>
          <p:spPr>
            <a:xfrm>
              <a:off x="3674" y="505"/>
              <a:ext cx="351" cy="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矩形 25625"/>
            <p:cNvSpPr/>
            <p:nvPr/>
          </p:nvSpPr>
          <p:spPr>
            <a:xfrm>
              <a:off x="3814" y="577"/>
              <a:ext cx="71" cy="111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直接连接符 25626"/>
            <p:cNvSpPr/>
            <p:nvPr/>
          </p:nvSpPr>
          <p:spPr>
            <a:xfrm>
              <a:off x="3324" y="650"/>
              <a:ext cx="1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8" name="直接连接符 25627"/>
            <p:cNvSpPr/>
            <p:nvPr/>
          </p:nvSpPr>
          <p:spPr>
            <a:xfrm>
              <a:off x="4235" y="650"/>
              <a:ext cx="1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9" name="直接连接符 25628"/>
            <p:cNvSpPr/>
            <p:nvPr/>
          </p:nvSpPr>
          <p:spPr>
            <a:xfrm>
              <a:off x="3499" y="650"/>
              <a:ext cx="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0" name="直接连接符 25629"/>
            <p:cNvSpPr/>
            <p:nvPr/>
          </p:nvSpPr>
          <p:spPr>
            <a:xfrm>
              <a:off x="4235" y="650"/>
              <a:ext cx="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1" name="直接连接符 25630"/>
            <p:cNvSpPr/>
            <p:nvPr/>
          </p:nvSpPr>
          <p:spPr>
            <a:xfrm>
              <a:off x="3779" y="902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2" name="直接连接符 25631"/>
            <p:cNvSpPr/>
            <p:nvPr/>
          </p:nvSpPr>
          <p:spPr>
            <a:xfrm>
              <a:off x="3920" y="902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3" name="直接连接符 25632"/>
            <p:cNvSpPr/>
            <p:nvPr/>
          </p:nvSpPr>
          <p:spPr>
            <a:xfrm>
              <a:off x="3499" y="1010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4" name="直接连接符 25633"/>
            <p:cNvSpPr/>
            <p:nvPr/>
          </p:nvSpPr>
          <p:spPr>
            <a:xfrm>
              <a:off x="3920" y="1010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5" name="任意多边形 25634"/>
            <p:cNvSpPr/>
            <p:nvPr/>
          </p:nvSpPr>
          <p:spPr>
            <a:xfrm>
              <a:off x="3464" y="1010"/>
              <a:ext cx="35" cy="1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3"/>
                </a:cxn>
                <a:cxn ang="0">
                  <a:pos x="10" y="46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6" name="任意多边形 25635"/>
            <p:cNvSpPr/>
            <p:nvPr/>
          </p:nvSpPr>
          <p:spPr>
            <a:xfrm flipH="1">
              <a:off x="4235" y="1010"/>
              <a:ext cx="35" cy="1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3"/>
                </a:cxn>
                <a:cxn ang="0">
                  <a:pos x="10" y="46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7" name="直接连接符 25636"/>
            <p:cNvSpPr/>
            <p:nvPr/>
          </p:nvSpPr>
          <p:spPr>
            <a:xfrm>
              <a:off x="3499" y="1154"/>
              <a:ext cx="0" cy="3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8" name="直接连接符 25637"/>
            <p:cNvSpPr/>
            <p:nvPr/>
          </p:nvSpPr>
          <p:spPr>
            <a:xfrm>
              <a:off x="4235" y="1154"/>
              <a:ext cx="0" cy="3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9" name="任意多边形 25638"/>
            <p:cNvSpPr/>
            <p:nvPr/>
          </p:nvSpPr>
          <p:spPr>
            <a:xfrm>
              <a:off x="3324" y="1478"/>
              <a:ext cx="175" cy="252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0" y="57"/>
                </a:cxn>
                <a:cxn ang="0">
                  <a:pos x="0" y="80"/>
                </a:cxn>
              </a:cxnLst>
              <a:pathLst>
                <a:path w="240" h="336">
                  <a:moveTo>
                    <a:pt x="240" y="0"/>
                  </a:moveTo>
                  <a:cubicBezTo>
                    <a:pt x="212" y="92"/>
                    <a:pt x="184" y="184"/>
                    <a:pt x="144" y="240"/>
                  </a:cubicBezTo>
                  <a:cubicBezTo>
                    <a:pt x="104" y="296"/>
                    <a:pt x="52" y="316"/>
                    <a:pt x="0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0" name="任意多边形 25639"/>
            <p:cNvSpPr/>
            <p:nvPr/>
          </p:nvSpPr>
          <p:spPr>
            <a:xfrm flipH="1">
              <a:off x="4235" y="1478"/>
              <a:ext cx="175" cy="252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0" y="57"/>
                </a:cxn>
                <a:cxn ang="0">
                  <a:pos x="0" y="80"/>
                </a:cxn>
              </a:cxnLst>
              <a:pathLst>
                <a:path w="240" h="336">
                  <a:moveTo>
                    <a:pt x="240" y="0"/>
                  </a:moveTo>
                  <a:cubicBezTo>
                    <a:pt x="212" y="92"/>
                    <a:pt x="184" y="184"/>
                    <a:pt x="144" y="240"/>
                  </a:cubicBezTo>
                  <a:cubicBezTo>
                    <a:pt x="104" y="296"/>
                    <a:pt x="52" y="316"/>
                    <a:pt x="0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1" name="直接连接符 25640"/>
            <p:cNvSpPr/>
            <p:nvPr/>
          </p:nvSpPr>
          <p:spPr>
            <a:xfrm>
              <a:off x="3324" y="1694"/>
              <a:ext cx="0" cy="39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2" name="直接连接符 25641"/>
            <p:cNvSpPr/>
            <p:nvPr/>
          </p:nvSpPr>
          <p:spPr>
            <a:xfrm>
              <a:off x="4410" y="1694"/>
              <a:ext cx="0" cy="3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3" name="任意多边形 25642"/>
            <p:cNvSpPr/>
            <p:nvPr/>
          </p:nvSpPr>
          <p:spPr>
            <a:xfrm>
              <a:off x="3324" y="2019"/>
              <a:ext cx="245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4"/>
                </a:cxn>
                <a:cxn ang="0">
                  <a:pos x="107" y="134"/>
                </a:cxn>
                <a:cxn ang="0">
                  <a:pos x="128" y="156"/>
                </a:cxn>
              </a:cxnLst>
              <a:pathLst>
                <a:path w="288" h="336">
                  <a:moveTo>
                    <a:pt x="0" y="0"/>
                  </a:moveTo>
                  <a:cubicBezTo>
                    <a:pt x="52" y="24"/>
                    <a:pt x="104" y="48"/>
                    <a:pt x="144" y="96"/>
                  </a:cubicBezTo>
                  <a:cubicBezTo>
                    <a:pt x="184" y="144"/>
                    <a:pt x="216" y="248"/>
                    <a:pt x="240" y="288"/>
                  </a:cubicBezTo>
                  <a:cubicBezTo>
                    <a:pt x="264" y="328"/>
                    <a:pt x="276" y="332"/>
                    <a:pt x="288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4" name="任意多边形 25643"/>
            <p:cNvSpPr/>
            <p:nvPr/>
          </p:nvSpPr>
          <p:spPr>
            <a:xfrm>
              <a:off x="4200" y="2019"/>
              <a:ext cx="210" cy="2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0" y="35"/>
                </a:cxn>
                <a:cxn ang="0">
                  <a:pos x="10" y="80"/>
                </a:cxn>
                <a:cxn ang="0">
                  <a:pos x="0" y="92"/>
                </a:cxn>
              </a:cxnLst>
              <a:pathLst>
                <a:path w="288" h="384">
                  <a:moveTo>
                    <a:pt x="288" y="0"/>
                  </a:moveTo>
                  <a:cubicBezTo>
                    <a:pt x="236" y="44"/>
                    <a:pt x="184" y="88"/>
                    <a:pt x="144" y="144"/>
                  </a:cubicBezTo>
                  <a:cubicBezTo>
                    <a:pt x="104" y="200"/>
                    <a:pt x="72" y="296"/>
                    <a:pt x="48" y="336"/>
                  </a:cubicBezTo>
                  <a:cubicBezTo>
                    <a:pt x="24" y="376"/>
                    <a:pt x="12" y="380"/>
                    <a:pt x="0" y="3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5" name="直接连接符 25644"/>
            <p:cNvSpPr/>
            <p:nvPr/>
          </p:nvSpPr>
          <p:spPr>
            <a:xfrm>
              <a:off x="3569" y="2307"/>
              <a:ext cx="63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6" name="直接连接符 25645"/>
            <p:cNvSpPr/>
            <p:nvPr/>
          </p:nvSpPr>
          <p:spPr>
            <a:xfrm>
              <a:off x="3779" y="1406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7" name="直接连接符 25646"/>
            <p:cNvSpPr/>
            <p:nvPr/>
          </p:nvSpPr>
          <p:spPr>
            <a:xfrm>
              <a:off x="3920" y="1406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8" name="直接连接符 25647"/>
            <p:cNvSpPr/>
            <p:nvPr/>
          </p:nvSpPr>
          <p:spPr>
            <a:xfrm>
              <a:off x="3499" y="1478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9" name="直接连接符 25648"/>
            <p:cNvSpPr/>
            <p:nvPr/>
          </p:nvSpPr>
          <p:spPr>
            <a:xfrm>
              <a:off x="3920" y="1478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0" name="任意多边形 25649"/>
            <p:cNvSpPr/>
            <p:nvPr/>
          </p:nvSpPr>
          <p:spPr>
            <a:xfrm>
              <a:off x="3429" y="1658"/>
              <a:ext cx="350" cy="1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11"/>
                </a:cxn>
                <a:cxn ang="0">
                  <a:pos x="50" y="47"/>
                </a:cxn>
                <a:cxn ang="0">
                  <a:pos x="60" y="59"/>
                </a:cxn>
                <a:cxn ang="0">
                  <a:pos x="99" y="59"/>
                </a:cxn>
              </a:cxnLst>
              <a:pathLst>
                <a:path w="480" h="248">
                  <a:moveTo>
                    <a:pt x="0" y="0"/>
                  </a:moveTo>
                  <a:cubicBezTo>
                    <a:pt x="52" y="8"/>
                    <a:pt x="104" y="16"/>
                    <a:pt x="144" y="48"/>
                  </a:cubicBezTo>
                  <a:cubicBezTo>
                    <a:pt x="184" y="80"/>
                    <a:pt x="216" y="160"/>
                    <a:pt x="240" y="192"/>
                  </a:cubicBezTo>
                  <a:cubicBezTo>
                    <a:pt x="264" y="224"/>
                    <a:pt x="248" y="232"/>
                    <a:pt x="288" y="240"/>
                  </a:cubicBezTo>
                  <a:cubicBezTo>
                    <a:pt x="328" y="248"/>
                    <a:pt x="448" y="248"/>
                    <a:pt x="480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1" name="直接连接符 25650"/>
            <p:cNvSpPr/>
            <p:nvPr/>
          </p:nvSpPr>
          <p:spPr>
            <a:xfrm>
              <a:off x="3709" y="1767"/>
              <a:ext cx="141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2" name="直接连接符 25651"/>
            <p:cNvSpPr/>
            <p:nvPr/>
          </p:nvSpPr>
          <p:spPr>
            <a:xfrm flipH="1">
              <a:off x="3885" y="1767"/>
              <a:ext cx="105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3" name="矩形 25652"/>
            <p:cNvSpPr/>
            <p:nvPr/>
          </p:nvSpPr>
          <p:spPr>
            <a:xfrm>
              <a:off x="3744" y="1694"/>
              <a:ext cx="211" cy="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04" name="任意多边形 25653"/>
            <p:cNvSpPr/>
            <p:nvPr/>
          </p:nvSpPr>
          <p:spPr>
            <a:xfrm>
              <a:off x="3779" y="1730"/>
              <a:ext cx="141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48"/>
                </a:cxn>
                <a:cxn ang="0">
                  <a:pos x="41" y="0"/>
                </a:cxn>
              </a:cxnLst>
              <a:pathLst>
                <a:path w="192" h="192">
                  <a:moveTo>
                    <a:pt x="0" y="0"/>
                  </a:moveTo>
                  <a:cubicBezTo>
                    <a:pt x="32" y="96"/>
                    <a:pt x="64" y="192"/>
                    <a:pt x="96" y="192"/>
                  </a:cubicBezTo>
                  <a:cubicBezTo>
                    <a:pt x="128" y="192"/>
                    <a:pt x="160" y="96"/>
                    <a:pt x="19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5" name="任意多边形 25654"/>
            <p:cNvSpPr/>
            <p:nvPr/>
          </p:nvSpPr>
          <p:spPr>
            <a:xfrm>
              <a:off x="3955" y="1839"/>
              <a:ext cx="350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3"/>
                </a:cxn>
                <a:cxn ang="0">
                  <a:pos x="70" y="69"/>
                </a:cxn>
                <a:cxn ang="0">
                  <a:pos x="99" y="92"/>
                </a:cxn>
              </a:cxnLst>
              <a:pathLst>
                <a:path w="480" h="384">
                  <a:moveTo>
                    <a:pt x="0" y="0"/>
                  </a:moveTo>
                  <a:cubicBezTo>
                    <a:pt x="68" y="24"/>
                    <a:pt x="136" y="48"/>
                    <a:pt x="192" y="96"/>
                  </a:cubicBezTo>
                  <a:cubicBezTo>
                    <a:pt x="248" y="144"/>
                    <a:pt x="288" y="240"/>
                    <a:pt x="336" y="288"/>
                  </a:cubicBezTo>
                  <a:cubicBezTo>
                    <a:pt x="384" y="336"/>
                    <a:pt x="448" y="368"/>
                    <a:pt x="480" y="3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6" name="直接连接符 25655"/>
            <p:cNvSpPr/>
            <p:nvPr/>
          </p:nvSpPr>
          <p:spPr>
            <a:xfrm>
              <a:off x="2974" y="1875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607" name="直接连接符 25656"/>
            <p:cNvSpPr/>
            <p:nvPr/>
          </p:nvSpPr>
          <p:spPr>
            <a:xfrm>
              <a:off x="4410" y="1875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608" name="直接连接符 25657"/>
            <p:cNvSpPr/>
            <p:nvPr/>
          </p:nvSpPr>
          <p:spPr>
            <a:xfrm>
              <a:off x="3709" y="577"/>
              <a:ext cx="281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9" name="直接连接符 25658"/>
            <p:cNvSpPr/>
            <p:nvPr/>
          </p:nvSpPr>
          <p:spPr>
            <a:xfrm flipH="1">
              <a:off x="3709" y="686"/>
              <a:ext cx="281" cy="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0" name="直接连接符 25659"/>
            <p:cNvSpPr/>
            <p:nvPr/>
          </p:nvSpPr>
          <p:spPr>
            <a:xfrm>
              <a:off x="3709" y="758"/>
              <a:ext cx="281" cy="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1" name="直接连接符 25660"/>
            <p:cNvSpPr/>
            <p:nvPr/>
          </p:nvSpPr>
          <p:spPr>
            <a:xfrm flipH="1">
              <a:off x="3779" y="830"/>
              <a:ext cx="211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2" name="直接连接符 25661"/>
            <p:cNvSpPr/>
            <p:nvPr/>
          </p:nvSpPr>
          <p:spPr>
            <a:xfrm>
              <a:off x="4375" y="361"/>
              <a:ext cx="80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3" name="直接连接符 25662"/>
            <p:cNvSpPr/>
            <p:nvPr/>
          </p:nvSpPr>
          <p:spPr>
            <a:xfrm>
              <a:off x="4235" y="1009"/>
              <a:ext cx="9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4" name="直接连接符 25663"/>
            <p:cNvSpPr/>
            <p:nvPr/>
          </p:nvSpPr>
          <p:spPr>
            <a:xfrm>
              <a:off x="4200" y="2307"/>
              <a:ext cx="101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615" name="直接箭头连接符 25664"/>
            <p:cNvCxnSpPr/>
            <p:nvPr/>
          </p:nvCxnSpPr>
          <p:spPr>
            <a:xfrm flipV="1">
              <a:off x="5040" y="361"/>
              <a:ext cx="0" cy="648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3616" name="直接箭头连接符 25665"/>
            <p:cNvCxnSpPr/>
            <p:nvPr/>
          </p:nvCxnSpPr>
          <p:spPr>
            <a:xfrm flipV="1">
              <a:off x="5040" y="1009"/>
              <a:ext cx="1" cy="1262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23617" name="对象 25666"/>
            <p:cNvGraphicFramePr>
              <a:graphicFrameLocks noChangeAspect="1"/>
            </p:cNvGraphicFramePr>
            <p:nvPr/>
          </p:nvGraphicFramePr>
          <p:xfrm>
            <a:off x="5111" y="1442"/>
            <a:ext cx="64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" r:id="rId1" imgW="547370" imgH="191135" progId="">
                    <p:embed/>
                  </p:oleObj>
                </mc:Choice>
                <mc:Fallback>
                  <p:oleObj name="" r:id="rId1" imgW="547370" imgH="191135" progId="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11" y="1442"/>
                          <a:ext cx="649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18" name="对象 25667"/>
            <p:cNvGraphicFramePr>
              <a:graphicFrameLocks noChangeAspect="1"/>
            </p:cNvGraphicFramePr>
            <p:nvPr/>
          </p:nvGraphicFramePr>
          <p:xfrm>
            <a:off x="5075" y="541"/>
            <a:ext cx="64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3" imgW="547370" imgH="191135" progId="">
                    <p:embed/>
                  </p:oleObj>
                </mc:Choice>
                <mc:Fallback>
                  <p:oleObj name="" r:id="rId3" imgW="547370" imgH="191135" progId="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75" y="541"/>
                          <a:ext cx="649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19" name="直接连接符 25668"/>
            <p:cNvSpPr/>
            <p:nvPr/>
          </p:nvSpPr>
          <p:spPr>
            <a:xfrm>
              <a:off x="3115" y="1154"/>
              <a:ext cx="7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3620" name="对象 25669"/>
            <p:cNvGraphicFramePr>
              <a:graphicFrameLocks noChangeAspect="1"/>
            </p:cNvGraphicFramePr>
            <p:nvPr/>
          </p:nvGraphicFramePr>
          <p:xfrm>
            <a:off x="4694" y="691"/>
            <a:ext cx="136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5" imgW="115570" imgH="141605" progId="">
                    <p:embed/>
                  </p:oleObj>
                </mc:Choice>
                <mc:Fallback>
                  <p:oleObj name="" r:id="rId5" imgW="115570" imgH="141605" progId="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94" y="691"/>
                          <a:ext cx="136" cy="1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21" name="直接连接符 25670"/>
            <p:cNvSpPr/>
            <p:nvPr/>
          </p:nvSpPr>
          <p:spPr>
            <a:xfrm flipH="1">
              <a:off x="4136" y="198"/>
              <a:ext cx="398" cy="3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3622" name="组合 25671"/>
            <p:cNvGrpSpPr/>
            <p:nvPr/>
          </p:nvGrpSpPr>
          <p:grpSpPr>
            <a:xfrm>
              <a:off x="0" y="0"/>
              <a:ext cx="3108" cy="2307"/>
              <a:chOff x="0" y="0"/>
              <a:chExt cx="2699" cy="2005"/>
            </a:xfrm>
          </p:grpSpPr>
          <p:grpSp>
            <p:nvGrpSpPr>
              <p:cNvPr id="23623" name="组合 25672"/>
              <p:cNvGrpSpPr/>
              <p:nvPr/>
            </p:nvGrpSpPr>
            <p:grpSpPr>
              <a:xfrm>
                <a:off x="280" y="32"/>
                <a:ext cx="1490" cy="1973"/>
                <a:chOff x="0" y="0"/>
                <a:chExt cx="2352" cy="3024"/>
              </a:xfrm>
            </p:grpSpPr>
            <p:sp>
              <p:nvSpPr>
                <p:cNvPr id="23624" name="直接连接符 25673"/>
                <p:cNvSpPr/>
                <p:nvPr/>
              </p:nvSpPr>
              <p:spPr>
                <a:xfrm>
                  <a:off x="432" y="432"/>
                  <a:ext cx="6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5" name="直接连接符 25674"/>
                <p:cNvSpPr/>
                <p:nvPr/>
              </p:nvSpPr>
              <p:spPr>
                <a:xfrm flipV="1">
                  <a:off x="1104" y="28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6" name="直接连接符 25675"/>
                <p:cNvSpPr/>
                <p:nvPr/>
              </p:nvSpPr>
              <p:spPr>
                <a:xfrm>
                  <a:off x="1104" y="288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7" name="直接连接符 25676"/>
                <p:cNvSpPr/>
                <p:nvPr/>
              </p:nvSpPr>
              <p:spPr>
                <a:xfrm>
                  <a:off x="1296" y="28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8" name="直接连接符 25677"/>
                <p:cNvSpPr/>
                <p:nvPr/>
              </p:nvSpPr>
              <p:spPr>
                <a:xfrm>
                  <a:off x="1296" y="432"/>
                  <a:ext cx="6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9" name="任意多边形 25678"/>
                <p:cNvSpPr/>
                <p:nvPr/>
              </p:nvSpPr>
              <p:spPr>
                <a:xfrm>
                  <a:off x="576" y="528"/>
                  <a:ext cx="192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96" y="0"/>
                    </a:cxn>
                    <a:cxn ang="0">
                      <a:pos x="192" y="96"/>
                    </a:cxn>
                  </a:cxnLst>
                  <a:pathLst>
                    <a:path w="192" h="96">
                      <a:moveTo>
                        <a:pt x="0" y="96"/>
                      </a:moveTo>
                      <a:cubicBezTo>
                        <a:pt x="32" y="48"/>
                        <a:pt x="64" y="0"/>
                        <a:pt x="96" y="0"/>
                      </a:cubicBezTo>
                      <a:cubicBezTo>
                        <a:pt x="128" y="0"/>
                        <a:pt x="160" y="48"/>
                        <a:pt x="192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30" name="任意多边形 25679"/>
                <p:cNvSpPr/>
                <p:nvPr/>
              </p:nvSpPr>
              <p:spPr>
                <a:xfrm>
                  <a:off x="1680" y="528"/>
                  <a:ext cx="192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96" y="0"/>
                    </a:cxn>
                    <a:cxn ang="0">
                      <a:pos x="192" y="96"/>
                    </a:cxn>
                  </a:cxnLst>
                  <a:pathLst>
                    <a:path w="192" h="96">
                      <a:moveTo>
                        <a:pt x="0" y="96"/>
                      </a:moveTo>
                      <a:cubicBezTo>
                        <a:pt x="32" y="48"/>
                        <a:pt x="64" y="0"/>
                        <a:pt x="96" y="0"/>
                      </a:cubicBezTo>
                      <a:cubicBezTo>
                        <a:pt x="128" y="0"/>
                        <a:pt x="160" y="48"/>
                        <a:pt x="192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31" name="直接连接符 25680"/>
                <p:cNvSpPr/>
                <p:nvPr/>
              </p:nvSpPr>
              <p:spPr>
                <a:xfrm>
                  <a:off x="768" y="624"/>
                  <a:ext cx="91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2" name="直接连接符 25681"/>
                <p:cNvSpPr/>
                <p:nvPr/>
              </p:nvSpPr>
              <p:spPr>
                <a:xfrm>
                  <a:off x="144" y="624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3" name="直接连接符 25682"/>
                <p:cNvSpPr/>
                <p:nvPr/>
              </p:nvSpPr>
              <p:spPr>
                <a:xfrm>
                  <a:off x="1872" y="624"/>
                  <a:ext cx="48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4" name="直接连接符 25683"/>
                <p:cNvSpPr/>
                <p:nvPr/>
              </p:nvSpPr>
              <p:spPr>
                <a:xfrm flipH="1">
                  <a:off x="288" y="43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5" name="直接连接符 25684"/>
                <p:cNvSpPr/>
                <p:nvPr/>
              </p:nvSpPr>
              <p:spPr>
                <a:xfrm>
                  <a:off x="144" y="57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6" name="直接连接符 25685"/>
                <p:cNvSpPr/>
                <p:nvPr/>
              </p:nvSpPr>
              <p:spPr>
                <a:xfrm>
                  <a:off x="1968" y="43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7" name="直接连接符 25686"/>
                <p:cNvSpPr/>
                <p:nvPr/>
              </p:nvSpPr>
              <p:spPr>
                <a:xfrm>
                  <a:off x="2112" y="57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8" name="直接连接符 25687"/>
                <p:cNvSpPr/>
                <p:nvPr/>
              </p:nvSpPr>
              <p:spPr>
                <a:xfrm>
                  <a:off x="144" y="67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9" name="直接连接符 25688"/>
                <p:cNvSpPr/>
                <p:nvPr/>
              </p:nvSpPr>
              <p:spPr>
                <a:xfrm>
                  <a:off x="2112" y="67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0" name="直接连接符 25689"/>
                <p:cNvSpPr/>
                <p:nvPr/>
              </p:nvSpPr>
              <p:spPr>
                <a:xfrm>
                  <a:off x="336" y="67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1" name="直接连接符 25690"/>
                <p:cNvSpPr/>
                <p:nvPr/>
              </p:nvSpPr>
              <p:spPr>
                <a:xfrm flipH="1">
                  <a:off x="1968" y="67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2" name="矩形 25691"/>
                <p:cNvSpPr/>
                <p:nvPr/>
              </p:nvSpPr>
              <p:spPr>
                <a:xfrm>
                  <a:off x="960" y="624"/>
                  <a:ext cx="480" cy="96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43" name="矩形 25692"/>
                <p:cNvSpPr/>
                <p:nvPr/>
              </p:nvSpPr>
              <p:spPr>
                <a:xfrm>
                  <a:off x="1152" y="720"/>
                  <a:ext cx="96" cy="148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44" name="直接连接符 25693"/>
                <p:cNvSpPr/>
                <p:nvPr/>
              </p:nvSpPr>
              <p:spPr>
                <a:xfrm>
                  <a:off x="480" y="816"/>
                  <a:ext cx="24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5" name="直接连接符 25694"/>
                <p:cNvSpPr/>
                <p:nvPr/>
              </p:nvSpPr>
              <p:spPr>
                <a:xfrm>
                  <a:off x="1728" y="816"/>
                  <a:ext cx="24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6" name="直接连接符 25695"/>
                <p:cNvSpPr/>
                <p:nvPr/>
              </p:nvSpPr>
              <p:spPr>
                <a:xfrm>
                  <a:off x="720" y="816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7" name="直接连接符 25696"/>
                <p:cNvSpPr/>
                <p:nvPr/>
              </p:nvSpPr>
              <p:spPr>
                <a:xfrm>
                  <a:off x="1728" y="816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8" name="直接连接符 25697"/>
                <p:cNvSpPr/>
                <p:nvPr/>
              </p:nvSpPr>
              <p:spPr>
                <a:xfrm>
                  <a:off x="1104" y="1152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9" name="直接连接符 25698"/>
                <p:cNvSpPr/>
                <p:nvPr/>
              </p:nvSpPr>
              <p:spPr>
                <a:xfrm>
                  <a:off x="1296" y="1152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0" name="直接连接符 25699"/>
                <p:cNvSpPr/>
                <p:nvPr/>
              </p:nvSpPr>
              <p:spPr>
                <a:xfrm>
                  <a:off x="720" y="1296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1" name="直接连接符 25700"/>
                <p:cNvSpPr/>
                <p:nvPr/>
              </p:nvSpPr>
              <p:spPr>
                <a:xfrm>
                  <a:off x="1296" y="1296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2" name="任意多边形 25701"/>
                <p:cNvSpPr/>
                <p:nvPr/>
              </p:nvSpPr>
              <p:spPr>
                <a:xfrm>
                  <a:off x="672" y="1296"/>
                  <a:ext cx="48" cy="192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96"/>
                    </a:cxn>
                    <a:cxn ang="0">
                      <a:pos x="48" y="192"/>
                    </a:cxn>
                  </a:cxnLst>
                  <a:pathLst>
                    <a:path w="48" h="192">
                      <a:moveTo>
                        <a:pt x="48" y="0"/>
                      </a:moveTo>
                      <a:cubicBezTo>
                        <a:pt x="24" y="32"/>
                        <a:pt x="0" y="64"/>
                        <a:pt x="0" y="96"/>
                      </a:cubicBezTo>
                      <a:cubicBezTo>
                        <a:pt x="0" y="128"/>
                        <a:pt x="24" y="160"/>
                        <a:pt x="48" y="192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3" name="任意多边形 25702"/>
                <p:cNvSpPr/>
                <p:nvPr/>
              </p:nvSpPr>
              <p:spPr>
                <a:xfrm flipH="1">
                  <a:off x="1728" y="1296"/>
                  <a:ext cx="48" cy="192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96"/>
                    </a:cxn>
                    <a:cxn ang="0">
                      <a:pos x="48" y="192"/>
                    </a:cxn>
                  </a:cxnLst>
                  <a:pathLst>
                    <a:path w="48" h="192">
                      <a:moveTo>
                        <a:pt x="48" y="0"/>
                      </a:moveTo>
                      <a:cubicBezTo>
                        <a:pt x="24" y="32"/>
                        <a:pt x="0" y="64"/>
                        <a:pt x="0" y="96"/>
                      </a:cubicBezTo>
                      <a:cubicBezTo>
                        <a:pt x="0" y="128"/>
                        <a:pt x="24" y="160"/>
                        <a:pt x="48" y="192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4" name="直接连接符 25703"/>
                <p:cNvSpPr/>
                <p:nvPr/>
              </p:nvSpPr>
              <p:spPr>
                <a:xfrm>
                  <a:off x="720" y="1488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5" name="直接连接符 25704"/>
                <p:cNvSpPr/>
                <p:nvPr/>
              </p:nvSpPr>
              <p:spPr>
                <a:xfrm>
                  <a:off x="1728" y="1488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6" name="任意多边形 25705"/>
                <p:cNvSpPr/>
                <p:nvPr/>
              </p:nvSpPr>
              <p:spPr>
                <a:xfrm>
                  <a:off x="480" y="1920"/>
                  <a:ext cx="240" cy="336"/>
                </a:xfrm>
                <a:custGeom>
                  <a:avLst/>
                  <a:gdLst/>
                  <a:ahLst/>
                  <a:cxnLst>
                    <a:cxn ang="0">
                      <a:pos x="240" y="0"/>
                    </a:cxn>
                    <a:cxn ang="0">
                      <a:pos x="144" y="240"/>
                    </a:cxn>
                    <a:cxn ang="0">
                      <a:pos x="0" y="336"/>
                    </a:cxn>
                  </a:cxnLst>
                  <a:pathLst>
                    <a:path w="240" h="336">
                      <a:moveTo>
                        <a:pt x="240" y="0"/>
                      </a:moveTo>
                      <a:cubicBezTo>
                        <a:pt x="212" y="92"/>
                        <a:pt x="184" y="184"/>
                        <a:pt x="144" y="240"/>
                      </a:cubicBezTo>
                      <a:cubicBezTo>
                        <a:pt x="104" y="296"/>
                        <a:pt x="52" y="316"/>
                        <a:pt x="0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7" name="任意多边形 25706"/>
                <p:cNvSpPr/>
                <p:nvPr/>
              </p:nvSpPr>
              <p:spPr>
                <a:xfrm flipH="1">
                  <a:off x="1728" y="1920"/>
                  <a:ext cx="240" cy="336"/>
                </a:xfrm>
                <a:custGeom>
                  <a:avLst/>
                  <a:gdLst/>
                  <a:ahLst/>
                  <a:cxnLst>
                    <a:cxn ang="0">
                      <a:pos x="240" y="0"/>
                    </a:cxn>
                    <a:cxn ang="0">
                      <a:pos x="144" y="240"/>
                    </a:cxn>
                    <a:cxn ang="0">
                      <a:pos x="0" y="336"/>
                    </a:cxn>
                  </a:cxnLst>
                  <a:pathLst>
                    <a:path w="240" h="336">
                      <a:moveTo>
                        <a:pt x="240" y="0"/>
                      </a:moveTo>
                      <a:cubicBezTo>
                        <a:pt x="212" y="92"/>
                        <a:pt x="184" y="184"/>
                        <a:pt x="144" y="240"/>
                      </a:cubicBezTo>
                      <a:cubicBezTo>
                        <a:pt x="104" y="296"/>
                        <a:pt x="52" y="316"/>
                        <a:pt x="0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8" name="直接连接符 25707"/>
                <p:cNvSpPr/>
                <p:nvPr/>
              </p:nvSpPr>
              <p:spPr>
                <a:xfrm>
                  <a:off x="480" y="2208"/>
                  <a:ext cx="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9" name="直接连接符 25708"/>
                <p:cNvSpPr/>
                <p:nvPr/>
              </p:nvSpPr>
              <p:spPr>
                <a:xfrm>
                  <a:off x="1968" y="2208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0" name="任意多边形 25709"/>
                <p:cNvSpPr/>
                <p:nvPr/>
              </p:nvSpPr>
              <p:spPr>
                <a:xfrm>
                  <a:off x="480" y="2640"/>
                  <a:ext cx="336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12" y="189"/>
                    </a:cxn>
                    <a:cxn ang="0">
                      <a:pos x="520" y="561"/>
                    </a:cxn>
                    <a:cxn ang="0">
                      <a:pos x="622" y="656"/>
                    </a:cxn>
                  </a:cxnLst>
                  <a:pathLst>
                    <a:path w="288" h="336">
                      <a:moveTo>
                        <a:pt x="0" y="0"/>
                      </a:moveTo>
                      <a:cubicBezTo>
                        <a:pt x="52" y="24"/>
                        <a:pt x="104" y="48"/>
                        <a:pt x="144" y="96"/>
                      </a:cubicBezTo>
                      <a:cubicBezTo>
                        <a:pt x="184" y="144"/>
                        <a:pt x="216" y="248"/>
                        <a:pt x="240" y="288"/>
                      </a:cubicBezTo>
                      <a:cubicBezTo>
                        <a:pt x="264" y="328"/>
                        <a:pt x="276" y="332"/>
                        <a:pt x="288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1" name="任意多边形 25710"/>
                <p:cNvSpPr/>
                <p:nvPr/>
              </p:nvSpPr>
              <p:spPr>
                <a:xfrm>
                  <a:off x="1680" y="2640"/>
                  <a:ext cx="288" cy="38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144" y="144"/>
                    </a:cxn>
                    <a:cxn ang="0">
                      <a:pos x="48" y="336"/>
                    </a:cxn>
                    <a:cxn ang="0">
                      <a:pos x="0" y="384"/>
                    </a:cxn>
                  </a:cxnLst>
                  <a:pathLst>
                    <a:path w="288" h="384">
                      <a:moveTo>
                        <a:pt x="288" y="0"/>
                      </a:moveTo>
                      <a:cubicBezTo>
                        <a:pt x="236" y="44"/>
                        <a:pt x="184" y="88"/>
                        <a:pt x="144" y="144"/>
                      </a:cubicBezTo>
                      <a:cubicBezTo>
                        <a:pt x="104" y="200"/>
                        <a:pt x="72" y="296"/>
                        <a:pt x="48" y="336"/>
                      </a:cubicBezTo>
                      <a:cubicBezTo>
                        <a:pt x="24" y="376"/>
                        <a:pt x="12" y="380"/>
                        <a:pt x="0" y="38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2" name="直接连接符 25711"/>
                <p:cNvSpPr/>
                <p:nvPr/>
              </p:nvSpPr>
              <p:spPr>
                <a:xfrm>
                  <a:off x="816" y="3024"/>
                  <a:ext cx="86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3" name="直接连接符 25712"/>
                <p:cNvSpPr/>
                <p:nvPr/>
              </p:nvSpPr>
              <p:spPr>
                <a:xfrm>
                  <a:off x="1104" y="182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4" name="直接连接符 25713"/>
                <p:cNvSpPr/>
                <p:nvPr/>
              </p:nvSpPr>
              <p:spPr>
                <a:xfrm>
                  <a:off x="1296" y="182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5" name="直接连接符 25714"/>
                <p:cNvSpPr/>
                <p:nvPr/>
              </p:nvSpPr>
              <p:spPr>
                <a:xfrm>
                  <a:off x="720" y="1920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6" name="直接连接符 25715"/>
                <p:cNvSpPr/>
                <p:nvPr/>
              </p:nvSpPr>
              <p:spPr>
                <a:xfrm>
                  <a:off x="1296" y="1920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7" name="任意多边形 25716"/>
                <p:cNvSpPr/>
                <p:nvPr/>
              </p:nvSpPr>
              <p:spPr>
                <a:xfrm>
                  <a:off x="624" y="2160"/>
                  <a:ext cx="480" cy="24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4" y="48"/>
                    </a:cxn>
                    <a:cxn ang="0">
                      <a:pos x="240" y="192"/>
                    </a:cxn>
                    <a:cxn ang="0">
                      <a:pos x="288" y="240"/>
                    </a:cxn>
                    <a:cxn ang="0">
                      <a:pos x="480" y="240"/>
                    </a:cxn>
                  </a:cxnLst>
                  <a:pathLst>
                    <a:path w="480" h="248">
                      <a:moveTo>
                        <a:pt x="0" y="0"/>
                      </a:moveTo>
                      <a:cubicBezTo>
                        <a:pt x="52" y="8"/>
                        <a:pt x="104" y="16"/>
                        <a:pt x="144" y="48"/>
                      </a:cubicBezTo>
                      <a:cubicBezTo>
                        <a:pt x="184" y="80"/>
                        <a:pt x="216" y="160"/>
                        <a:pt x="240" y="192"/>
                      </a:cubicBezTo>
                      <a:cubicBezTo>
                        <a:pt x="264" y="224"/>
                        <a:pt x="248" y="232"/>
                        <a:pt x="288" y="240"/>
                      </a:cubicBezTo>
                      <a:cubicBezTo>
                        <a:pt x="328" y="248"/>
                        <a:pt x="448" y="248"/>
                        <a:pt x="480" y="24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8" name="直接连接符 25717"/>
                <p:cNvSpPr/>
                <p:nvPr/>
              </p:nvSpPr>
              <p:spPr>
                <a:xfrm>
                  <a:off x="1008" y="2304"/>
                  <a:ext cx="192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9" name="直接连接符 25718"/>
                <p:cNvSpPr/>
                <p:nvPr/>
              </p:nvSpPr>
              <p:spPr>
                <a:xfrm flipH="1">
                  <a:off x="1248" y="2304"/>
                  <a:ext cx="144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0" name="矩形 25719"/>
                <p:cNvSpPr/>
                <p:nvPr/>
              </p:nvSpPr>
              <p:spPr>
                <a:xfrm>
                  <a:off x="1056" y="2208"/>
                  <a:ext cx="288" cy="4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71" name="任意多边形 25720"/>
                <p:cNvSpPr/>
                <p:nvPr/>
              </p:nvSpPr>
              <p:spPr>
                <a:xfrm>
                  <a:off x="1104" y="2256"/>
                  <a:ext cx="192" cy="1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192"/>
                    </a:cxn>
                    <a:cxn ang="0">
                      <a:pos x="192" y="0"/>
                    </a:cxn>
                  </a:cxnLst>
                  <a:pathLst>
                    <a:path w="192" h="192">
                      <a:moveTo>
                        <a:pt x="0" y="0"/>
                      </a:moveTo>
                      <a:cubicBezTo>
                        <a:pt x="32" y="96"/>
                        <a:pt x="64" y="192"/>
                        <a:pt x="96" y="192"/>
                      </a:cubicBezTo>
                      <a:cubicBezTo>
                        <a:pt x="128" y="192"/>
                        <a:pt x="160" y="96"/>
                        <a:pt x="192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72" name="任意多边形 25721"/>
                <p:cNvSpPr/>
                <p:nvPr/>
              </p:nvSpPr>
              <p:spPr>
                <a:xfrm>
                  <a:off x="1344" y="2400"/>
                  <a:ext cx="480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2" y="96"/>
                    </a:cxn>
                    <a:cxn ang="0">
                      <a:pos x="336" y="288"/>
                    </a:cxn>
                    <a:cxn ang="0">
                      <a:pos x="480" y="384"/>
                    </a:cxn>
                  </a:cxnLst>
                  <a:pathLst>
                    <a:path w="480" h="384">
                      <a:moveTo>
                        <a:pt x="0" y="0"/>
                      </a:moveTo>
                      <a:cubicBezTo>
                        <a:pt x="68" y="24"/>
                        <a:pt x="136" y="48"/>
                        <a:pt x="192" y="96"/>
                      </a:cubicBezTo>
                      <a:cubicBezTo>
                        <a:pt x="248" y="144"/>
                        <a:pt x="288" y="240"/>
                        <a:pt x="336" y="288"/>
                      </a:cubicBezTo>
                      <a:cubicBezTo>
                        <a:pt x="384" y="336"/>
                        <a:pt x="448" y="368"/>
                        <a:pt x="480" y="38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73" name="直接连接符 25722"/>
                <p:cNvSpPr/>
                <p:nvPr/>
              </p:nvSpPr>
              <p:spPr>
                <a:xfrm>
                  <a:off x="0" y="2448"/>
                  <a:ext cx="48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3674" name="直接连接符 25723"/>
                <p:cNvSpPr/>
                <p:nvPr/>
              </p:nvSpPr>
              <p:spPr>
                <a:xfrm>
                  <a:off x="1968" y="2448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3675" name="直接连接符 25724"/>
                <p:cNvSpPr/>
                <p:nvPr/>
              </p:nvSpPr>
              <p:spPr>
                <a:xfrm>
                  <a:off x="1008" y="720"/>
                  <a:ext cx="38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6" name="直接连接符 25725"/>
                <p:cNvSpPr/>
                <p:nvPr/>
              </p:nvSpPr>
              <p:spPr>
                <a:xfrm flipH="1">
                  <a:off x="1008" y="864"/>
                  <a:ext cx="38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7" name="直接连接符 25726"/>
                <p:cNvSpPr/>
                <p:nvPr/>
              </p:nvSpPr>
              <p:spPr>
                <a:xfrm>
                  <a:off x="1008" y="960"/>
                  <a:ext cx="38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8" name="直接连接符 25727"/>
                <p:cNvSpPr/>
                <p:nvPr/>
              </p:nvSpPr>
              <p:spPr>
                <a:xfrm flipH="1">
                  <a:off x="1104" y="1056"/>
                  <a:ext cx="288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9" name="直接连接符 25728"/>
                <p:cNvSpPr/>
                <p:nvPr/>
              </p:nvSpPr>
              <p:spPr>
                <a:xfrm>
                  <a:off x="1200" y="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23680" name="直接连接符 25729"/>
              <p:cNvSpPr/>
              <p:nvPr/>
            </p:nvSpPr>
            <p:spPr>
              <a:xfrm>
                <a:off x="1496" y="314"/>
                <a:ext cx="70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81" name="直接连接符 25730"/>
              <p:cNvSpPr/>
              <p:nvPr/>
            </p:nvSpPr>
            <p:spPr>
              <a:xfrm>
                <a:off x="1375" y="877"/>
                <a:ext cx="82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82" name="直接连接符 25731"/>
              <p:cNvSpPr/>
              <p:nvPr/>
            </p:nvSpPr>
            <p:spPr>
              <a:xfrm>
                <a:off x="1344" y="2005"/>
                <a:ext cx="8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23683" name="直接箭头连接符 25732"/>
              <p:cNvCxnSpPr/>
              <p:nvPr/>
            </p:nvCxnSpPr>
            <p:spPr>
              <a:xfrm flipV="1">
                <a:off x="2074" y="314"/>
                <a:ext cx="0" cy="563"/>
              </a:xfrm>
              <a:prstGeom prst="straightConnector1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3684" name="直接箭头连接符 25733"/>
              <p:cNvCxnSpPr/>
              <p:nvPr/>
            </p:nvCxnSpPr>
            <p:spPr>
              <a:xfrm flipV="1">
                <a:off x="2074" y="877"/>
                <a:ext cx="1" cy="1097"/>
              </a:xfrm>
              <a:prstGeom prst="straightConnector1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graphicFrame>
            <p:nvGraphicFramePr>
              <p:cNvPr id="23685" name="对象 25734"/>
              <p:cNvGraphicFramePr>
                <a:graphicFrameLocks noChangeAspect="1"/>
              </p:cNvGraphicFramePr>
              <p:nvPr/>
            </p:nvGraphicFramePr>
            <p:xfrm>
              <a:off x="1588" y="0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7" name="" r:id="rId7" imgW="293370" imgH="191770" progId="">
                      <p:embed/>
                    </p:oleObj>
                  </mc:Choice>
                  <mc:Fallback>
                    <p:oleObj name="" r:id="rId7" imgW="293370" imgH="191770" progId="">
                      <p:embed/>
                      <p:pic>
                        <p:nvPicPr>
                          <p:cNvPr id="0" name="图片 316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588" y="0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6" name="对象 25735"/>
              <p:cNvGraphicFramePr>
                <a:graphicFrameLocks noChangeAspect="1"/>
              </p:cNvGraphicFramePr>
              <p:nvPr/>
            </p:nvGraphicFramePr>
            <p:xfrm>
              <a:off x="2135" y="1253"/>
              <a:ext cx="564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6" name="" r:id="rId9" imgW="547370" imgH="191135" progId="">
                      <p:embed/>
                    </p:oleObj>
                  </mc:Choice>
                  <mc:Fallback>
                    <p:oleObj name="" r:id="rId9" imgW="547370" imgH="191135" progId="">
                      <p:embed/>
                      <p:pic>
                        <p:nvPicPr>
                          <p:cNvPr id="0" name="图片 316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135" y="1253"/>
                            <a:ext cx="564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7" name="对象 25736"/>
              <p:cNvGraphicFramePr>
                <a:graphicFrameLocks noChangeAspect="1"/>
              </p:cNvGraphicFramePr>
              <p:nvPr/>
            </p:nvGraphicFramePr>
            <p:xfrm>
              <a:off x="2104" y="470"/>
              <a:ext cx="56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10" imgW="547370" imgH="191135" progId="">
                      <p:embed/>
                    </p:oleObj>
                  </mc:Choice>
                  <mc:Fallback>
                    <p:oleObj name="" r:id="rId10" imgW="547370" imgH="191135" progId="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104" y="470"/>
                            <a:ext cx="56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8" name="对象 25737"/>
              <p:cNvGraphicFramePr>
                <a:graphicFrameLocks noChangeAspect="1"/>
              </p:cNvGraphicFramePr>
              <p:nvPr/>
            </p:nvGraphicFramePr>
            <p:xfrm>
              <a:off x="138" y="877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1" imgW="293370" imgH="191770" progId="">
                      <p:embed/>
                    </p:oleObj>
                  </mc:Choice>
                  <mc:Fallback>
                    <p:oleObj name="" r:id="rId11" imgW="293370" imgH="191770" progId="">
                      <p:embed/>
                      <p:pic>
                        <p:nvPicPr>
                          <p:cNvPr id="0" name="图片 317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38" y="877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9" name="对象 25738"/>
              <p:cNvGraphicFramePr>
                <a:graphicFrameLocks noChangeAspect="1"/>
              </p:cNvGraphicFramePr>
              <p:nvPr/>
            </p:nvGraphicFramePr>
            <p:xfrm>
              <a:off x="0" y="627"/>
              <a:ext cx="577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3" imgW="560070" imgH="191135" progId="">
                      <p:embed/>
                    </p:oleObj>
                  </mc:Choice>
                  <mc:Fallback>
                    <p:oleObj name="" r:id="rId13" imgW="560070" imgH="191135" progId="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0" y="627"/>
                            <a:ext cx="577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0" name="对象 25739"/>
              <p:cNvGraphicFramePr>
                <a:graphicFrameLocks noChangeAspect="1"/>
              </p:cNvGraphicFramePr>
              <p:nvPr/>
            </p:nvGraphicFramePr>
            <p:xfrm>
              <a:off x="138" y="1159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4" name="" r:id="rId15" imgW="293370" imgH="191770" progId="">
                      <p:embed/>
                    </p:oleObj>
                  </mc:Choice>
                  <mc:Fallback>
                    <p:oleObj name="" r:id="rId15" imgW="293370" imgH="191770" progId="">
                      <p:embed/>
                      <p:pic>
                        <p:nvPicPr>
                          <p:cNvPr id="0" name="图片 316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38" y="1159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1" name="对象 25740"/>
              <p:cNvGraphicFramePr>
                <a:graphicFrameLocks noChangeAspect="1"/>
              </p:cNvGraphicFramePr>
              <p:nvPr/>
            </p:nvGraphicFramePr>
            <p:xfrm>
              <a:off x="1658" y="1347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8" name="" r:id="rId17" imgW="293370" imgH="191770" progId="">
                      <p:embed/>
                    </p:oleObj>
                  </mc:Choice>
                  <mc:Fallback>
                    <p:oleObj name="" r:id="rId17" imgW="293370" imgH="191770" progId="">
                      <p:embed/>
                      <p:pic>
                        <p:nvPicPr>
                          <p:cNvPr id="0" name="图片 3167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658" y="1347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2" name="对象 25741"/>
              <p:cNvGraphicFramePr>
                <a:graphicFrameLocks noChangeAspect="1"/>
              </p:cNvGraphicFramePr>
              <p:nvPr/>
            </p:nvGraphicFramePr>
            <p:xfrm>
              <a:off x="1567" y="1072"/>
              <a:ext cx="301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19" imgW="293370" imgH="178435" progId="">
                      <p:embed/>
                    </p:oleObj>
                  </mc:Choice>
                  <mc:Fallback>
                    <p:oleObj name="" r:id="rId19" imgW="293370" imgH="178435" progId="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567" y="1072"/>
                            <a:ext cx="301" cy="1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693" name="直接连接符 25742"/>
              <p:cNvSpPr/>
              <p:nvPr/>
            </p:nvSpPr>
            <p:spPr>
              <a:xfrm flipV="1">
                <a:off x="524" y="658"/>
                <a:ext cx="395" cy="6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4" name="直接连接符 25743"/>
              <p:cNvSpPr/>
              <p:nvPr/>
            </p:nvSpPr>
            <p:spPr>
              <a:xfrm>
                <a:off x="402" y="1003"/>
                <a:ext cx="6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5" name="直接连接符 25744"/>
              <p:cNvSpPr/>
              <p:nvPr/>
            </p:nvSpPr>
            <p:spPr>
              <a:xfrm>
                <a:off x="402" y="1285"/>
                <a:ext cx="274" cy="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6" name="直接连接符 25745"/>
              <p:cNvSpPr/>
              <p:nvPr/>
            </p:nvSpPr>
            <p:spPr>
              <a:xfrm flipH="1">
                <a:off x="1101" y="1159"/>
                <a:ext cx="487" cy="37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7" name="直接连接符 25746"/>
              <p:cNvSpPr/>
              <p:nvPr/>
            </p:nvSpPr>
            <p:spPr>
              <a:xfrm flipH="1">
                <a:off x="1132" y="1441"/>
                <a:ext cx="547" cy="15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23698" name="对象 25747"/>
              <p:cNvGraphicFramePr>
                <a:graphicFrameLocks noChangeAspect="1"/>
              </p:cNvGraphicFramePr>
              <p:nvPr/>
            </p:nvGraphicFramePr>
            <p:xfrm>
              <a:off x="1101" y="0"/>
              <a:ext cx="118" cy="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21" imgW="115570" imgH="141605" progId="">
                      <p:embed/>
                    </p:oleObj>
                  </mc:Choice>
                  <mc:Fallback>
                    <p:oleObj name="" r:id="rId21" imgW="115570" imgH="141605" progId="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01" y="0"/>
                            <a:ext cx="118" cy="14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699" name="直接连接符 25748"/>
              <p:cNvSpPr/>
              <p:nvPr/>
            </p:nvSpPr>
            <p:spPr>
              <a:xfrm flipH="1">
                <a:off x="1289" y="172"/>
                <a:ext cx="345" cy="26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3700" name="直接连接符 25749"/>
            <p:cNvSpPr/>
            <p:nvPr/>
          </p:nvSpPr>
          <p:spPr>
            <a:xfrm flipH="1" flipV="1">
              <a:off x="4377" y="555"/>
              <a:ext cx="544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3701" name="文本框 1"/>
          <p:cNvSpPr txBox="1"/>
          <p:nvPr/>
        </p:nvSpPr>
        <p:spPr>
          <a:xfrm>
            <a:off x="6456363" y="2060575"/>
            <a:ext cx="411797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反作用：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送入膜室的下腔，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增加，阀杆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上移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5603"/>
          <p:cNvSpPr txBox="1"/>
          <p:nvPr/>
        </p:nvSpPr>
        <p:spPr>
          <a:xfrm>
            <a:off x="2135188" y="1412875"/>
            <a:ext cx="3803650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执行机构作用方式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流程图: 决策 26626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文本框 26627"/>
          <p:cNvSpPr txBox="1"/>
          <p:nvPr/>
        </p:nvSpPr>
        <p:spPr>
          <a:xfrm>
            <a:off x="1992313" y="765175"/>
            <a:ext cx="8001000" cy="18148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调节机构的作用方式：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气关式和气开式。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气关式：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增大，阀门关小。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气开式：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增大，阀门开大。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579" name="组合 26628"/>
          <p:cNvGrpSpPr/>
          <p:nvPr/>
        </p:nvGrpSpPr>
        <p:grpSpPr>
          <a:xfrm>
            <a:off x="1992313" y="3476625"/>
            <a:ext cx="1377950" cy="1687513"/>
            <a:chOff x="0" y="0"/>
            <a:chExt cx="832" cy="912"/>
          </a:xfrm>
        </p:grpSpPr>
        <p:grpSp>
          <p:nvGrpSpPr>
            <p:cNvPr id="24580" name="组合 26629"/>
            <p:cNvGrpSpPr/>
            <p:nvPr/>
          </p:nvGrpSpPr>
          <p:grpSpPr>
            <a:xfrm>
              <a:off x="288" y="96"/>
              <a:ext cx="192" cy="336"/>
              <a:chOff x="0" y="0"/>
              <a:chExt cx="192" cy="336"/>
            </a:xfrm>
          </p:grpSpPr>
          <p:sp>
            <p:nvSpPr>
              <p:cNvPr id="24581" name="直接连接符 26630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2" name="直接连接符 26631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3" name="直接连接符 26632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4" name="直接连接符 26633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585" name="组合 26634"/>
            <p:cNvGrpSpPr/>
            <p:nvPr/>
          </p:nvGrpSpPr>
          <p:grpSpPr>
            <a:xfrm>
              <a:off x="288" y="576"/>
              <a:ext cx="192" cy="336"/>
              <a:chOff x="0" y="0"/>
              <a:chExt cx="192" cy="336"/>
            </a:xfrm>
          </p:grpSpPr>
          <p:sp>
            <p:nvSpPr>
              <p:cNvPr id="24586" name="直接连接符 26635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7" name="直接连接符 26636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8" name="直接连接符 26637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9" name="直接连接符 26638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590" name="直接连接符 26639"/>
            <p:cNvSpPr/>
            <p:nvPr/>
          </p:nvSpPr>
          <p:spPr>
            <a:xfrm>
              <a:off x="240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1" name="直接连接符 26640"/>
            <p:cNvSpPr/>
            <p:nvPr/>
          </p:nvSpPr>
          <p:spPr>
            <a:xfrm flipH="1">
              <a:off x="432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2" name="直接连接符 26641"/>
            <p:cNvSpPr/>
            <p:nvPr/>
          </p:nvSpPr>
          <p:spPr>
            <a:xfrm>
              <a:off x="0" y="43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3" name="直接连接符 26642"/>
            <p:cNvSpPr/>
            <p:nvPr/>
          </p:nvSpPr>
          <p:spPr>
            <a:xfrm>
              <a:off x="240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4" name="直接连接符 26643"/>
            <p:cNvSpPr/>
            <p:nvPr/>
          </p:nvSpPr>
          <p:spPr>
            <a:xfrm flipH="1">
              <a:off x="432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5" name="直接连接符 26644"/>
            <p:cNvSpPr/>
            <p:nvPr/>
          </p:nvSpPr>
          <p:spPr>
            <a:xfrm>
              <a:off x="48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6" name="直接连接符 26645"/>
            <p:cNvSpPr/>
            <p:nvPr/>
          </p:nvSpPr>
          <p:spPr>
            <a:xfrm>
              <a:off x="480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7" name="直接连接符 26646"/>
            <p:cNvSpPr/>
            <p:nvPr/>
          </p:nvSpPr>
          <p:spPr>
            <a:xfrm>
              <a:off x="480" y="432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8" name="任意多边形 26647"/>
            <p:cNvSpPr/>
            <p:nvPr/>
          </p:nvSpPr>
          <p:spPr>
            <a:xfrm>
              <a:off x="720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9" name="直接连接符 26648"/>
            <p:cNvSpPr/>
            <p:nvPr/>
          </p:nvSpPr>
          <p:spPr>
            <a:xfrm>
              <a:off x="384" y="432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00" name="组合 26649"/>
            <p:cNvGrpSpPr/>
            <p:nvPr/>
          </p:nvGrpSpPr>
          <p:grpSpPr>
            <a:xfrm>
              <a:off x="240" y="0"/>
              <a:ext cx="288" cy="96"/>
              <a:chOff x="0" y="0"/>
              <a:chExt cx="288" cy="96"/>
            </a:xfrm>
          </p:grpSpPr>
          <p:sp>
            <p:nvSpPr>
              <p:cNvPr id="24601" name="直接连接符 26650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2" name="任意多边形 26651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4603" name="组合 26652"/>
          <p:cNvGrpSpPr/>
          <p:nvPr/>
        </p:nvGrpSpPr>
        <p:grpSpPr>
          <a:xfrm>
            <a:off x="4079875" y="3500438"/>
            <a:ext cx="1377950" cy="1687512"/>
            <a:chOff x="0" y="0"/>
            <a:chExt cx="832" cy="912"/>
          </a:xfrm>
        </p:grpSpPr>
        <p:grpSp>
          <p:nvGrpSpPr>
            <p:cNvPr id="24604" name="组合 26653"/>
            <p:cNvGrpSpPr/>
            <p:nvPr/>
          </p:nvGrpSpPr>
          <p:grpSpPr>
            <a:xfrm>
              <a:off x="288" y="96"/>
              <a:ext cx="192" cy="336"/>
              <a:chOff x="0" y="0"/>
              <a:chExt cx="192" cy="336"/>
            </a:xfrm>
          </p:grpSpPr>
          <p:sp>
            <p:nvSpPr>
              <p:cNvPr id="24605" name="直接连接符 26654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6" name="直接连接符 26655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7" name="直接连接符 26656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8" name="直接连接符 26657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609" name="组合 26658"/>
            <p:cNvGrpSpPr/>
            <p:nvPr/>
          </p:nvGrpSpPr>
          <p:grpSpPr>
            <a:xfrm>
              <a:off x="288" y="576"/>
              <a:ext cx="192" cy="336"/>
              <a:chOff x="0" y="0"/>
              <a:chExt cx="192" cy="336"/>
            </a:xfrm>
          </p:grpSpPr>
          <p:sp>
            <p:nvSpPr>
              <p:cNvPr id="24610" name="直接连接符 26659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1" name="直接连接符 26660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2" name="直接连接符 26661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3" name="直接连接符 26662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14" name="直接连接符 26663"/>
            <p:cNvSpPr/>
            <p:nvPr/>
          </p:nvSpPr>
          <p:spPr>
            <a:xfrm>
              <a:off x="240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5" name="直接连接符 26664"/>
            <p:cNvSpPr/>
            <p:nvPr/>
          </p:nvSpPr>
          <p:spPr>
            <a:xfrm flipH="1">
              <a:off x="432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6" name="直接连接符 26665"/>
            <p:cNvSpPr/>
            <p:nvPr/>
          </p:nvSpPr>
          <p:spPr>
            <a:xfrm>
              <a:off x="0" y="43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7" name="直接连接符 26666"/>
            <p:cNvSpPr/>
            <p:nvPr/>
          </p:nvSpPr>
          <p:spPr>
            <a:xfrm>
              <a:off x="240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8" name="直接连接符 26667"/>
            <p:cNvSpPr/>
            <p:nvPr/>
          </p:nvSpPr>
          <p:spPr>
            <a:xfrm flipH="1">
              <a:off x="432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9" name="直接连接符 26668"/>
            <p:cNvSpPr/>
            <p:nvPr/>
          </p:nvSpPr>
          <p:spPr>
            <a:xfrm>
              <a:off x="48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0" name="直接连接符 26669"/>
            <p:cNvSpPr/>
            <p:nvPr/>
          </p:nvSpPr>
          <p:spPr>
            <a:xfrm>
              <a:off x="480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1" name="直接连接符 26670"/>
            <p:cNvSpPr/>
            <p:nvPr/>
          </p:nvSpPr>
          <p:spPr>
            <a:xfrm>
              <a:off x="480" y="432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2" name="任意多边形 26671"/>
            <p:cNvSpPr/>
            <p:nvPr/>
          </p:nvSpPr>
          <p:spPr>
            <a:xfrm>
              <a:off x="720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23" name="直接连接符 26672"/>
            <p:cNvSpPr/>
            <p:nvPr/>
          </p:nvSpPr>
          <p:spPr>
            <a:xfrm>
              <a:off x="384" y="432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24" name="组合 26673"/>
            <p:cNvGrpSpPr/>
            <p:nvPr/>
          </p:nvGrpSpPr>
          <p:grpSpPr>
            <a:xfrm>
              <a:off x="240" y="0"/>
              <a:ext cx="288" cy="96"/>
              <a:chOff x="0" y="0"/>
              <a:chExt cx="288" cy="96"/>
            </a:xfrm>
          </p:grpSpPr>
          <p:sp>
            <p:nvSpPr>
              <p:cNvPr id="24625" name="直接连接符 26674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26" name="任意多边形 26675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24627" name="直接连接符 26676"/>
          <p:cNvSpPr/>
          <p:nvPr/>
        </p:nvSpPr>
        <p:spPr>
          <a:xfrm flipV="1">
            <a:off x="4318000" y="3678238"/>
            <a:ext cx="396875" cy="177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8" name="直接连接符 26677"/>
          <p:cNvSpPr/>
          <p:nvPr/>
        </p:nvSpPr>
        <p:spPr>
          <a:xfrm>
            <a:off x="2628900" y="2943225"/>
            <a:ext cx="0" cy="533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9" name="直接连接符 26678"/>
          <p:cNvSpPr/>
          <p:nvPr/>
        </p:nvSpPr>
        <p:spPr>
          <a:xfrm flipV="1">
            <a:off x="4714875" y="3144838"/>
            <a:ext cx="0" cy="355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4630" name="对象 26679"/>
          <p:cNvGraphicFramePr>
            <a:graphicFrameLocks noChangeAspect="1"/>
          </p:cNvGraphicFramePr>
          <p:nvPr/>
        </p:nvGraphicFramePr>
        <p:xfrm>
          <a:off x="2925763" y="2854325"/>
          <a:ext cx="10715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1" imgW="433705" imgH="191135" progId="">
                  <p:embed/>
                </p:oleObj>
              </mc:Choice>
              <mc:Fallback>
                <p:oleObj name="" r:id="rId1" imgW="433705" imgH="191135" progId="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5763" y="2854325"/>
                        <a:ext cx="1071562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31" name="对象 26680"/>
          <p:cNvGraphicFramePr>
            <a:graphicFrameLocks noChangeAspect="1"/>
          </p:cNvGraphicFramePr>
          <p:nvPr/>
        </p:nvGraphicFramePr>
        <p:xfrm>
          <a:off x="5094288" y="2876550"/>
          <a:ext cx="10699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3" imgW="433705" imgH="191135" progId="">
                  <p:embed/>
                </p:oleObj>
              </mc:Choice>
              <mc:Fallback>
                <p:oleObj name="" r:id="rId3" imgW="433705" imgH="191135" progId="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4288" y="2876550"/>
                        <a:ext cx="10699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2" name="矩形 26681"/>
          <p:cNvSpPr/>
          <p:nvPr/>
        </p:nvSpPr>
        <p:spPr>
          <a:xfrm>
            <a:off x="2063750" y="5516563"/>
            <a:ext cx="8140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调节阀有正装和反装两种。执行器的作用方式有四种组合。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633" name="组合 26682"/>
          <p:cNvGrpSpPr/>
          <p:nvPr/>
        </p:nvGrpSpPr>
        <p:grpSpPr>
          <a:xfrm>
            <a:off x="8759825" y="3500438"/>
            <a:ext cx="1244600" cy="1828800"/>
            <a:chOff x="0" y="0"/>
            <a:chExt cx="784" cy="1152"/>
          </a:xfrm>
        </p:grpSpPr>
        <p:grpSp>
          <p:nvGrpSpPr>
            <p:cNvPr id="24634" name="组合 26683"/>
            <p:cNvGrpSpPr/>
            <p:nvPr/>
          </p:nvGrpSpPr>
          <p:grpSpPr>
            <a:xfrm>
              <a:off x="0" y="336"/>
              <a:ext cx="672" cy="384"/>
              <a:chOff x="0" y="0"/>
              <a:chExt cx="672" cy="384"/>
            </a:xfrm>
          </p:grpSpPr>
          <p:sp>
            <p:nvSpPr>
              <p:cNvPr id="24635" name="直接连接符 26684"/>
              <p:cNvSpPr/>
              <p:nvPr/>
            </p:nvSpPr>
            <p:spPr>
              <a:xfrm flipH="1">
                <a:off x="192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6" name="直接连接符 26685"/>
              <p:cNvSpPr/>
              <p:nvPr/>
            </p:nvSpPr>
            <p:spPr>
              <a:xfrm>
                <a:off x="288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7" name="直接连接符 26686"/>
              <p:cNvSpPr/>
              <p:nvPr/>
            </p:nvSpPr>
            <p:spPr>
              <a:xfrm>
                <a:off x="192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8" name="直接连接符 26687"/>
              <p:cNvSpPr/>
              <p:nvPr/>
            </p:nvSpPr>
            <p:spPr>
              <a:xfrm>
                <a:off x="288" y="192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9" name="直接连接符 26688"/>
              <p:cNvSpPr/>
              <p:nvPr/>
            </p:nvSpPr>
            <p:spPr>
              <a:xfrm flipH="1">
                <a:off x="144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0" name="直接连接符 26689"/>
              <p:cNvSpPr/>
              <p:nvPr/>
            </p:nvSpPr>
            <p:spPr>
              <a:xfrm>
                <a:off x="33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1" name="直接连接符 26690"/>
              <p:cNvSpPr/>
              <p:nvPr/>
            </p:nvSpPr>
            <p:spPr>
              <a:xfrm>
                <a:off x="0" y="9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2" name="直接连接符 26691"/>
              <p:cNvSpPr/>
              <p:nvPr/>
            </p:nvSpPr>
            <p:spPr>
              <a:xfrm>
                <a:off x="384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643" name="组合 26692"/>
            <p:cNvGrpSpPr/>
            <p:nvPr/>
          </p:nvGrpSpPr>
          <p:grpSpPr>
            <a:xfrm>
              <a:off x="0" y="768"/>
              <a:ext cx="672" cy="384"/>
              <a:chOff x="0" y="0"/>
              <a:chExt cx="672" cy="384"/>
            </a:xfrm>
          </p:grpSpPr>
          <p:sp>
            <p:nvSpPr>
              <p:cNvPr id="24644" name="直接连接符 26693"/>
              <p:cNvSpPr/>
              <p:nvPr/>
            </p:nvSpPr>
            <p:spPr>
              <a:xfrm flipH="1">
                <a:off x="192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5" name="直接连接符 26694"/>
              <p:cNvSpPr/>
              <p:nvPr/>
            </p:nvSpPr>
            <p:spPr>
              <a:xfrm>
                <a:off x="288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6" name="直接连接符 26695"/>
              <p:cNvSpPr/>
              <p:nvPr/>
            </p:nvSpPr>
            <p:spPr>
              <a:xfrm>
                <a:off x="192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7" name="直接连接符 26696"/>
              <p:cNvSpPr/>
              <p:nvPr/>
            </p:nvSpPr>
            <p:spPr>
              <a:xfrm>
                <a:off x="288" y="192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8" name="直接连接符 26697"/>
              <p:cNvSpPr/>
              <p:nvPr/>
            </p:nvSpPr>
            <p:spPr>
              <a:xfrm flipH="1">
                <a:off x="144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9" name="直接连接符 26698"/>
              <p:cNvSpPr/>
              <p:nvPr/>
            </p:nvSpPr>
            <p:spPr>
              <a:xfrm>
                <a:off x="33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0" name="直接连接符 26699"/>
              <p:cNvSpPr/>
              <p:nvPr/>
            </p:nvSpPr>
            <p:spPr>
              <a:xfrm>
                <a:off x="0" y="9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1" name="直接连接符 26700"/>
              <p:cNvSpPr/>
              <p:nvPr/>
            </p:nvSpPr>
            <p:spPr>
              <a:xfrm>
                <a:off x="384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52" name="直接连接符 26701"/>
            <p:cNvSpPr/>
            <p:nvPr/>
          </p:nvSpPr>
          <p:spPr>
            <a:xfrm>
              <a:off x="288" y="720"/>
              <a:ext cx="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3" name="直接连接符 26702"/>
            <p:cNvSpPr/>
            <p:nvPr/>
          </p:nvSpPr>
          <p:spPr>
            <a:xfrm flipV="1">
              <a:off x="288" y="9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54" name="组合 26703"/>
            <p:cNvGrpSpPr/>
            <p:nvPr/>
          </p:nvGrpSpPr>
          <p:grpSpPr>
            <a:xfrm>
              <a:off x="144" y="0"/>
              <a:ext cx="288" cy="96"/>
              <a:chOff x="0" y="0"/>
              <a:chExt cx="288" cy="96"/>
            </a:xfrm>
          </p:grpSpPr>
          <p:sp>
            <p:nvSpPr>
              <p:cNvPr id="24655" name="直接连接符 26704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6" name="任意多边形 26705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4657" name="任意多边形 26706"/>
            <p:cNvSpPr/>
            <p:nvPr/>
          </p:nvSpPr>
          <p:spPr>
            <a:xfrm>
              <a:off x="672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658" name="直接连接符 26707"/>
          <p:cNvSpPr/>
          <p:nvPr/>
        </p:nvSpPr>
        <p:spPr>
          <a:xfrm flipV="1">
            <a:off x="9064625" y="3429000"/>
            <a:ext cx="304800" cy="228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59" name="直接连接符 26708"/>
          <p:cNvSpPr/>
          <p:nvPr/>
        </p:nvSpPr>
        <p:spPr>
          <a:xfrm flipV="1">
            <a:off x="9191625" y="3213100"/>
            <a:ext cx="0" cy="304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4660" name="对象 26709"/>
          <p:cNvGraphicFramePr>
            <a:graphicFrameLocks noChangeAspect="1"/>
          </p:cNvGraphicFramePr>
          <p:nvPr/>
        </p:nvGraphicFramePr>
        <p:xfrm>
          <a:off x="9336088" y="2924175"/>
          <a:ext cx="10715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5" imgW="433705" imgH="191135" progId="">
                  <p:embed/>
                </p:oleObj>
              </mc:Choice>
              <mc:Fallback>
                <p:oleObj name="" r:id="rId5" imgW="433705" imgH="191135" progId="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36088" y="2924175"/>
                        <a:ext cx="1071562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61" name="组合 26710"/>
          <p:cNvGrpSpPr/>
          <p:nvPr/>
        </p:nvGrpSpPr>
        <p:grpSpPr>
          <a:xfrm>
            <a:off x="6600825" y="3141663"/>
            <a:ext cx="1244600" cy="2260600"/>
            <a:chOff x="0" y="0"/>
            <a:chExt cx="784" cy="1424"/>
          </a:xfrm>
        </p:grpSpPr>
        <p:grpSp>
          <p:nvGrpSpPr>
            <p:cNvPr id="24662" name="组合 26711"/>
            <p:cNvGrpSpPr/>
            <p:nvPr/>
          </p:nvGrpSpPr>
          <p:grpSpPr>
            <a:xfrm>
              <a:off x="0" y="272"/>
              <a:ext cx="784" cy="1152"/>
              <a:chOff x="0" y="0"/>
              <a:chExt cx="784" cy="1152"/>
            </a:xfrm>
          </p:grpSpPr>
          <p:grpSp>
            <p:nvGrpSpPr>
              <p:cNvPr id="24663" name="组合 26712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4664" name="直接连接符 26713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5" name="直接连接符 26714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6" name="直接连接符 26715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7" name="直接连接符 26716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8" name="直接连接符 26717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9" name="直接连接符 26718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0" name="直接连接符 26719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1" name="直接连接符 26720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72" name="组合 26721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4673" name="直接连接符 26722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4" name="直接连接符 26723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5" name="直接连接符 26724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6" name="直接连接符 26725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7" name="直接连接符 26726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8" name="直接连接符 26727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9" name="直接连接符 26728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80" name="直接连接符 26729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4681" name="直接连接符 26730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82" name="直接连接符 26731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4683" name="组合 26732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4684" name="直接连接符 26733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85" name="任意多边形 26734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4686" name="任意多边形 26735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4687" name="直接连接符 26736"/>
            <p:cNvSpPr/>
            <p:nvPr/>
          </p:nvSpPr>
          <p:spPr>
            <a:xfrm>
              <a:off x="272" y="0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24688" name="对象 26737"/>
          <p:cNvGraphicFramePr>
            <a:graphicFrameLocks noChangeAspect="1"/>
          </p:cNvGraphicFramePr>
          <p:nvPr/>
        </p:nvGraphicFramePr>
        <p:xfrm>
          <a:off x="7104063" y="2924175"/>
          <a:ext cx="10699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6" imgW="433705" imgH="191135" progId="">
                  <p:embed/>
                </p:oleObj>
              </mc:Choice>
              <mc:Fallback>
                <p:oleObj name="" r:id="rId6" imgW="433705" imgH="191135" progId="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04063" y="2924175"/>
                        <a:ext cx="10699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文本框 27651"/>
          <p:cNvSpPr txBox="1"/>
          <p:nvPr/>
        </p:nvSpPr>
        <p:spPr>
          <a:xfrm>
            <a:off x="1990725" y="4221163"/>
            <a:ext cx="800100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选择作用方式原则是：当工作气源中断时，气动信号消失，阀门的位置应是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最经济、安全的。（安全阀位）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文本框 27652"/>
          <p:cNvSpPr txBox="1"/>
          <p:nvPr/>
        </p:nvSpPr>
        <p:spPr>
          <a:xfrm>
            <a:off x="3719513" y="3429000"/>
            <a:ext cx="5181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执行器的作用方式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4" name="组合 27653"/>
          <p:cNvGrpSpPr/>
          <p:nvPr/>
        </p:nvGrpSpPr>
        <p:grpSpPr>
          <a:xfrm>
            <a:off x="2206625" y="981075"/>
            <a:ext cx="7696200" cy="2363788"/>
            <a:chOff x="0" y="0"/>
            <a:chExt cx="4848" cy="1489"/>
          </a:xfrm>
        </p:grpSpPr>
        <p:grpSp>
          <p:nvGrpSpPr>
            <p:cNvPr id="25605" name="组合 27654"/>
            <p:cNvGrpSpPr/>
            <p:nvPr/>
          </p:nvGrpSpPr>
          <p:grpSpPr>
            <a:xfrm>
              <a:off x="0" y="337"/>
              <a:ext cx="832" cy="912"/>
              <a:chOff x="0" y="0"/>
              <a:chExt cx="832" cy="912"/>
            </a:xfrm>
          </p:grpSpPr>
          <p:grpSp>
            <p:nvGrpSpPr>
              <p:cNvPr id="25606" name="组合 27655"/>
              <p:cNvGrpSpPr/>
              <p:nvPr/>
            </p:nvGrpSpPr>
            <p:grpSpPr>
              <a:xfrm>
                <a:off x="288" y="96"/>
                <a:ext cx="192" cy="336"/>
                <a:chOff x="0" y="0"/>
                <a:chExt cx="192" cy="336"/>
              </a:xfrm>
            </p:grpSpPr>
            <p:sp>
              <p:nvSpPr>
                <p:cNvPr id="25607" name="直接连接符 27656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08" name="直接连接符 27657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09" name="直接连接符 27658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0" name="直接连接符 27659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11" name="组合 27660"/>
              <p:cNvGrpSpPr/>
              <p:nvPr/>
            </p:nvGrpSpPr>
            <p:grpSpPr>
              <a:xfrm>
                <a:off x="288" y="576"/>
                <a:ext cx="192" cy="336"/>
                <a:chOff x="0" y="0"/>
                <a:chExt cx="192" cy="336"/>
              </a:xfrm>
            </p:grpSpPr>
            <p:sp>
              <p:nvSpPr>
                <p:cNvPr id="25612" name="直接连接符 27661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3" name="直接连接符 27662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4" name="直接连接符 27663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5" name="直接连接符 27664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16" name="直接连接符 27665"/>
              <p:cNvSpPr/>
              <p:nvPr/>
            </p:nvSpPr>
            <p:spPr>
              <a:xfrm>
                <a:off x="240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7" name="直接连接符 27666"/>
              <p:cNvSpPr/>
              <p:nvPr/>
            </p:nvSpPr>
            <p:spPr>
              <a:xfrm flipH="1">
                <a:off x="432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8" name="直接连接符 27667"/>
              <p:cNvSpPr/>
              <p:nvPr/>
            </p:nvSpPr>
            <p:spPr>
              <a:xfrm>
                <a:off x="0" y="432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9" name="直接连接符 27668"/>
              <p:cNvSpPr/>
              <p:nvPr/>
            </p:nvSpPr>
            <p:spPr>
              <a:xfrm>
                <a:off x="240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0" name="直接连接符 27669"/>
              <p:cNvSpPr/>
              <p:nvPr/>
            </p:nvSpPr>
            <p:spPr>
              <a:xfrm flipH="1">
                <a:off x="432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1" name="直接连接符 27670"/>
              <p:cNvSpPr/>
              <p:nvPr/>
            </p:nvSpPr>
            <p:spPr>
              <a:xfrm>
                <a:off x="48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2" name="直接连接符 27671"/>
              <p:cNvSpPr/>
              <p:nvPr/>
            </p:nvSpPr>
            <p:spPr>
              <a:xfrm>
                <a:off x="480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3" name="直接连接符 27672"/>
              <p:cNvSpPr/>
              <p:nvPr/>
            </p:nvSpPr>
            <p:spPr>
              <a:xfrm>
                <a:off x="480" y="432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4" name="任意多边形 27673"/>
              <p:cNvSpPr/>
              <p:nvPr/>
            </p:nvSpPr>
            <p:spPr>
              <a:xfrm>
                <a:off x="720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25" name="直接连接符 27674"/>
              <p:cNvSpPr/>
              <p:nvPr/>
            </p:nvSpPr>
            <p:spPr>
              <a:xfrm>
                <a:off x="384" y="432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26" name="组合 27675"/>
              <p:cNvGrpSpPr/>
              <p:nvPr/>
            </p:nvGrpSpPr>
            <p:grpSpPr>
              <a:xfrm>
                <a:off x="240" y="0"/>
                <a:ext cx="288" cy="96"/>
                <a:chOff x="0" y="0"/>
                <a:chExt cx="288" cy="96"/>
              </a:xfrm>
            </p:grpSpPr>
            <p:sp>
              <p:nvSpPr>
                <p:cNvPr id="25627" name="直接连接符 27676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28" name="任意多边形 27677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25629" name="组合 27678"/>
            <p:cNvGrpSpPr/>
            <p:nvPr/>
          </p:nvGrpSpPr>
          <p:grpSpPr>
            <a:xfrm>
              <a:off x="1152" y="337"/>
              <a:ext cx="784" cy="1152"/>
              <a:chOff x="0" y="0"/>
              <a:chExt cx="784" cy="1152"/>
            </a:xfrm>
          </p:grpSpPr>
          <p:grpSp>
            <p:nvGrpSpPr>
              <p:cNvPr id="25630" name="组合 27679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5631" name="直接连接符 27680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2" name="直接连接符 27681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3" name="直接连接符 27682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4" name="直接连接符 27683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5" name="直接连接符 27684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6" name="直接连接符 27685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7" name="直接连接符 27686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8" name="直接连接符 27687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39" name="组合 27688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5640" name="直接连接符 27689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1" name="直接连接符 27690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2" name="直接连接符 27691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3" name="直接连接符 27692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4" name="直接连接符 27693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5" name="直接连接符 27694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6" name="直接连接符 27695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7" name="直接连接符 27696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48" name="直接连接符 27697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49" name="直接连接符 27698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50" name="组合 27699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5651" name="直接连接符 27700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2" name="任意多边形 27701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5653" name="任意多边形 27702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5654" name="组合 27703"/>
            <p:cNvGrpSpPr/>
            <p:nvPr/>
          </p:nvGrpSpPr>
          <p:grpSpPr>
            <a:xfrm>
              <a:off x="2208" y="337"/>
              <a:ext cx="832" cy="912"/>
              <a:chOff x="0" y="0"/>
              <a:chExt cx="832" cy="912"/>
            </a:xfrm>
          </p:grpSpPr>
          <p:grpSp>
            <p:nvGrpSpPr>
              <p:cNvPr id="25655" name="组合 27704"/>
              <p:cNvGrpSpPr/>
              <p:nvPr/>
            </p:nvGrpSpPr>
            <p:grpSpPr>
              <a:xfrm>
                <a:off x="288" y="96"/>
                <a:ext cx="192" cy="336"/>
                <a:chOff x="0" y="0"/>
                <a:chExt cx="192" cy="336"/>
              </a:xfrm>
            </p:grpSpPr>
            <p:sp>
              <p:nvSpPr>
                <p:cNvPr id="25656" name="直接连接符 27705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7" name="直接连接符 27706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8" name="直接连接符 27707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9" name="直接连接符 27708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60" name="组合 27709"/>
              <p:cNvGrpSpPr/>
              <p:nvPr/>
            </p:nvGrpSpPr>
            <p:grpSpPr>
              <a:xfrm>
                <a:off x="288" y="576"/>
                <a:ext cx="192" cy="336"/>
                <a:chOff x="0" y="0"/>
                <a:chExt cx="192" cy="336"/>
              </a:xfrm>
            </p:grpSpPr>
            <p:sp>
              <p:nvSpPr>
                <p:cNvPr id="25661" name="直接连接符 27710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2" name="直接连接符 27711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3" name="直接连接符 27712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4" name="直接连接符 27713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65" name="直接连接符 27714"/>
              <p:cNvSpPr/>
              <p:nvPr/>
            </p:nvSpPr>
            <p:spPr>
              <a:xfrm>
                <a:off x="240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6" name="直接连接符 27715"/>
              <p:cNvSpPr/>
              <p:nvPr/>
            </p:nvSpPr>
            <p:spPr>
              <a:xfrm flipH="1">
                <a:off x="432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7" name="直接连接符 27716"/>
              <p:cNvSpPr/>
              <p:nvPr/>
            </p:nvSpPr>
            <p:spPr>
              <a:xfrm>
                <a:off x="0" y="432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8" name="直接连接符 27717"/>
              <p:cNvSpPr/>
              <p:nvPr/>
            </p:nvSpPr>
            <p:spPr>
              <a:xfrm>
                <a:off x="240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9" name="直接连接符 27718"/>
              <p:cNvSpPr/>
              <p:nvPr/>
            </p:nvSpPr>
            <p:spPr>
              <a:xfrm flipH="1">
                <a:off x="432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0" name="直接连接符 27719"/>
              <p:cNvSpPr/>
              <p:nvPr/>
            </p:nvSpPr>
            <p:spPr>
              <a:xfrm>
                <a:off x="48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1" name="直接连接符 27720"/>
              <p:cNvSpPr/>
              <p:nvPr/>
            </p:nvSpPr>
            <p:spPr>
              <a:xfrm>
                <a:off x="480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2" name="直接连接符 27721"/>
              <p:cNvSpPr/>
              <p:nvPr/>
            </p:nvSpPr>
            <p:spPr>
              <a:xfrm>
                <a:off x="480" y="432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3" name="任意多边形 27722"/>
              <p:cNvSpPr/>
              <p:nvPr/>
            </p:nvSpPr>
            <p:spPr>
              <a:xfrm>
                <a:off x="720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74" name="直接连接符 27723"/>
              <p:cNvSpPr/>
              <p:nvPr/>
            </p:nvSpPr>
            <p:spPr>
              <a:xfrm>
                <a:off x="384" y="432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75" name="组合 27724"/>
              <p:cNvGrpSpPr/>
              <p:nvPr/>
            </p:nvGrpSpPr>
            <p:grpSpPr>
              <a:xfrm>
                <a:off x="240" y="0"/>
                <a:ext cx="288" cy="96"/>
                <a:chOff x="0" y="0"/>
                <a:chExt cx="288" cy="96"/>
              </a:xfrm>
            </p:grpSpPr>
            <p:sp>
              <p:nvSpPr>
                <p:cNvPr id="25676" name="直接连接符 27725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7" name="任意多边形 27726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25678" name="直接连接符 27727"/>
            <p:cNvSpPr/>
            <p:nvPr/>
          </p:nvSpPr>
          <p:spPr>
            <a:xfrm flipV="1">
              <a:off x="2352" y="433"/>
              <a:ext cx="24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79" name="直接连接符 27728"/>
            <p:cNvSpPr/>
            <p:nvPr/>
          </p:nvSpPr>
          <p:spPr>
            <a:xfrm>
              <a:off x="384" y="49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80" name="直接连接符 27729"/>
            <p:cNvSpPr/>
            <p:nvPr/>
          </p:nvSpPr>
          <p:spPr>
            <a:xfrm>
              <a:off x="1440" y="97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25681" name="组合 27730"/>
            <p:cNvGrpSpPr/>
            <p:nvPr/>
          </p:nvGrpSpPr>
          <p:grpSpPr>
            <a:xfrm>
              <a:off x="3504" y="289"/>
              <a:ext cx="784" cy="1152"/>
              <a:chOff x="0" y="0"/>
              <a:chExt cx="784" cy="1152"/>
            </a:xfrm>
          </p:grpSpPr>
          <p:grpSp>
            <p:nvGrpSpPr>
              <p:cNvPr id="25682" name="组合 27731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5683" name="直接连接符 27732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4" name="直接连接符 27733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5" name="直接连接符 27734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6" name="直接连接符 27735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7" name="直接连接符 27736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8" name="直接连接符 27737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9" name="直接连接符 27738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0" name="直接连接符 27739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91" name="组合 27740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5692" name="直接连接符 27741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3" name="直接连接符 27742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4" name="直接连接符 27743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5" name="直接连接符 27744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6" name="直接连接符 27745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7" name="直接连接符 27746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8" name="直接连接符 27747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9" name="直接连接符 27748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700" name="直接连接符 27749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701" name="直接连接符 27750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702" name="组合 27751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5703" name="直接连接符 27752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4" name="任意多边形 27753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5705" name="任意多边形 27754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5706" name="直接连接符 27755"/>
            <p:cNvSpPr/>
            <p:nvPr/>
          </p:nvSpPr>
          <p:spPr>
            <a:xfrm flipV="1">
              <a:off x="3696" y="289"/>
              <a:ext cx="192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707" name="直接连接符 27756"/>
            <p:cNvSpPr/>
            <p:nvPr/>
          </p:nvSpPr>
          <p:spPr>
            <a:xfrm flipV="1">
              <a:off x="2592" y="145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08" name="直接连接符 27757"/>
            <p:cNvSpPr/>
            <p:nvPr/>
          </p:nvSpPr>
          <p:spPr>
            <a:xfrm flipV="1">
              <a:off x="3792" y="97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5709" name="对象 27758"/>
            <p:cNvGraphicFramePr>
              <a:graphicFrameLocks noChangeAspect="1"/>
            </p:cNvGraphicFramePr>
            <p:nvPr/>
          </p:nvGraphicFramePr>
          <p:xfrm>
            <a:off x="384" y="1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1" imgW="675005" imgH="191135" progId="">
                    <p:embed/>
                  </p:oleObj>
                </mc:Choice>
                <mc:Fallback>
                  <p:oleObj name="" r:id="rId1" imgW="675005" imgH="191135" progId="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4" y="1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0" name="对象 27759"/>
            <p:cNvGraphicFramePr>
              <a:graphicFrameLocks noChangeAspect="1"/>
            </p:cNvGraphicFramePr>
            <p:nvPr/>
          </p:nvGraphicFramePr>
          <p:xfrm>
            <a:off x="14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3" imgW="675005" imgH="191135" progId="">
                    <p:embed/>
                  </p:oleObj>
                </mc:Choice>
                <mc:Fallback>
                  <p:oleObj name="" r:id="rId3" imgW="675005" imgH="191135" progId="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1" name="对象 27760"/>
            <p:cNvGraphicFramePr>
              <a:graphicFrameLocks noChangeAspect="1"/>
            </p:cNvGraphicFramePr>
            <p:nvPr/>
          </p:nvGraphicFramePr>
          <p:xfrm>
            <a:off x="26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5" imgW="675005" imgH="191135" progId="">
                    <p:embed/>
                  </p:oleObj>
                </mc:Choice>
                <mc:Fallback>
                  <p:oleObj name="" r:id="rId5" imgW="675005" imgH="191135" progId="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2" name="对象 27761"/>
            <p:cNvGraphicFramePr>
              <a:graphicFrameLocks noChangeAspect="1"/>
            </p:cNvGraphicFramePr>
            <p:nvPr/>
          </p:nvGraphicFramePr>
          <p:xfrm>
            <a:off x="38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" r:id="rId7" imgW="675005" imgH="191135" progId="">
                    <p:embed/>
                  </p:oleObj>
                </mc:Choice>
                <mc:Fallback>
                  <p:oleObj name="" r:id="rId7" imgW="675005" imgH="191135" progId="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763" name="矩形 27762"/>
          <p:cNvSpPr/>
          <p:nvPr/>
        </p:nvSpPr>
        <p:spPr>
          <a:xfrm>
            <a:off x="2711450" y="5949950"/>
            <a:ext cx="30972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锅炉给水阀应是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4" name="矩形 27763"/>
          <p:cNvSpPr/>
          <p:nvPr/>
        </p:nvSpPr>
        <p:spPr>
          <a:xfrm>
            <a:off x="2063750" y="5516563"/>
            <a:ext cx="35496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例：油料储罐出口阀应是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5" name="矩形 27764"/>
          <p:cNvSpPr/>
          <p:nvPr/>
        </p:nvSpPr>
        <p:spPr>
          <a:xfrm>
            <a:off x="5711825" y="5516563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气开阀。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6" name="矩形 27765"/>
          <p:cNvSpPr/>
          <p:nvPr/>
        </p:nvSpPr>
        <p:spPr>
          <a:xfrm>
            <a:off x="5788025" y="6054725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气关阀。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6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3" grpId="0"/>
      <p:bldP spid="27765" grpId="0"/>
      <p:bldP spid="277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7171"/>
          <p:cNvSpPr txBox="1"/>
          <p:nvPr/>
        </p:nvSpPr>
        <p:spPr>
          <a:xfrm>
            <a:off x="2109788" y="1000125"/>
            <a:ext cx="8077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、执行器的分类和特点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82750" y="1916113"/>
          <a:ext cx="8964295" cy="283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/>
                <a:gridCol w="1080135"/>
                <a:gridCol w="1152525"/>
                <a:gridCol w="1439545"/>
                <a:gridCol w="1007745"/>
                <a:gridCol w="1368425"/>
                <a:gridCol w="1224280"/>
              </a:tblGrid>
              <a:tr h="730885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  分类和特点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动力源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防爆等级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响应速度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功率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应用场合</a:t>
                      </a:r>
                      <a:endParaRPr lang="zh-CN" altLang="en-US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与计算机连接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640353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</a:rPr>
                        <a:t>气动执行器</a:t>
                      </a:r>
                      <a:endParaRPr lang="zh-CN" altLang="en-US" sz="20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压缩机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快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较小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快速防爆等级高，石化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较难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731111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</a:rPr>
                        <a:t>电动执行器</a:t>
                      </a:r>
                      <a:endParaRPr lang="zh-CN" altLang="en-US" sz="18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电源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中等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较快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几乎所有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容易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731111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液动执行器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油压机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较慢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大功率机械</a:t>
                      </a:r>
                      <a:endParaRPr lang="en-US" altLang="zh-CN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石化等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较难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40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41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5" descr="IMG_4366"/>
          <p:cNvPicPr>
            <a:picLocks noChangeAspect="1"/>
          </p:cNvPicPr>
          <p:nvPr/>
        </p:nvPicPr>
        <p:blipFill>
          <a:blip r:embed="rId1"/>
          <a:srcRect l="24205" t="797" r="47639" b="64911"/>
          <a:stretch>
            <a:fillRect/>
          </a:stretch>
        </p:blipFill>
        <p:spPr>
          <a:xfrm>
            <a:off x="7717155" y="1325563"/>
            <a:ext cx="3201988" cy="259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矩形 25604"/>
          <p:cNvSpPr/>
          <p:nvPr/>
        </p:nvSpPr>
        <p:spPr>
          <a:xfrm>
            <a:off x="1236663" y="865188"/>
            <a:ext cx="31194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、执行器应用举例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7" name="矩形 10"/>
          <p:cNvSpPr/>
          <p:nvPr/>
        </p:nvSpPr>
        <p:spPr>
          <a:xfrm>
            <a:off x="1236980" y="1506855"/>
            <a:ext cx="5737860" cy="21837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：储槽液位控制系统如图。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画出控制系统框图。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储槽液体不能溢出，选择何种阀？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控制器的作用方向。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08" y="4086225"/>
            <a:ext cx="622935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8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6625" name="图片 5" descr="IMG_436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205" t="797" r="47639" b="64911"/>
          <a:stretch>
            <a:fillRect/>
          </a:stretch>
        </p:blipFill>
        <p:spPr>
          <a:xfrm>
            <a:off x="6732905" y="1500505"/>
            <a:ext cx="3413760" cy="2769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212975" y="1022985"/>
            <a:ext cx="375793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若</a:t>
            </a:r>
            <a:r>
              <a:rPr lang="zh-CN" altLang="en-US" dirty="0">
                <a:latin typeface="Times New Roman" panose="02020603050405020304" pitchFamily="18" charset="0"/>
                <a:sym typeface="Arial" panose="020B0604020202020204" pitchFamily="34" charset="0"/>
              </a:rPr>
              <a:t>储槽液体不能溢出，</a:t>
            </a:r>
            <a:endParaRPr lang="zh-CN" altLang="en-US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从安全性经济性考虑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Arial" panose="020B0604020202020204" pitchFamily="34" charset="0"/>
              </a:rPr>
              <a:t>选择何种阀？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26005" y="2837815"/>
            <a:ext cx="2533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、电开阀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6005" y="3359785"/>
            <a:ext cx="2533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、电关阀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26005" y="4116705"/>
            <a:ext cx="2978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控制器控制方式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26005" y="4869815"/>
            <a:ext cx="2533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、反作用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26005" y="5533390"/>
            <a:ext cx="25330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、正作用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7650" name="矩形 10"/>
          <p:cNvSpPr/>
          <p:nvPr/>
        </p:nvSpPr>
        <p:spPr>
          <a:xfrm>
            <a:off x="5702300" y="4869815"/>
            <a:ext cx="45434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偏差大于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，开大阀门，电开阀控制器输出增大，控制器为反作用。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9" descr="IMG_4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471" t="7803" r="22173" b="15372"/>
          <a:stretch>
            <a:fillRect/>
          </a:stretch>
        </p:blipFill>
        <p:spPr>
          <a:xfrm>
            <a:off x="3882390" y="3326765"/>
            <a:ext cx="3382963" cy="307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矩形 10"/>
          <p:cNvSpPr/>
          <p:nvPr/>
        </p:nvSpPr>
        <p:spPr>
          <a:xfrm>
            <a:off x="1184910" y="865505"/>
            <a:ext cx="981138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：锅炉汽包液位控制系统如图。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要求锅炉不能烧干，画出控制系统框图。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选择何种阀？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控制器的作用方向。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加热室温度升高导致蒸汽量增加时，控制系统如何克服扰动？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8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8673" name="图片 9" descr="IMG_4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471" t="7803" r="22173" b="15372"/>
          <a:stretch>
            <a:fillRect/>
          </a:stretch>
        </p:blipFill>
        <p:spPr>
          <a:xfrm>
            <a:off x="8020050" y="865505"/>
            <a:ext cx="3382963" cy="30749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对象 4"/>
          <p:cNvGraphicFramePr/>
          <p:nvPr>
            <p:custDataLst>
              <p:tags r:id="rId3"/>
            </p:custDataLst>
          </p:nvPr>
        </p:nvGraphicFramePr>
        <p:xfrm>
          <a:off x="1205865" y="2195195"/>
          <a:ext cx="6205220" cy="203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6200775" imgH="2038350" progId="Paint.Picture">
                  <p:embed/>
                </p:oleObj>
              </mc:Choice>
              <mc:Fallback>
                <p:oleObj name="" r:id="rId4" imgW="6200775" imgH="2038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5865" y="2195195"/>
                        <a:ext cx="6205220" cy="203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53135" y="1018540"/>
            <a:ext cx="57797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要求锅炉不能烧干，画出控制系统框图。</a:t>
            </a:r>
            <a:r>
              <a:rPr lang="zh-CN" altLang="en-US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选择何种阀？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205865" y="4761865"/>
            <a:ext cx="94735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锅炉不能烧干，从安全性考虑，故障时无控制信号阀门应全开。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控制阀应选电（气）关式。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5735" y="112141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控制器的作用方向。</a:t>
            </a:r>
            <a:endParaRPr lang="zh-CN" altLang="en-US"/>
          </a:p>
        </p:txBody>
      </p:sp>
      <p:pic>
        <p:nvPicPr>
          <p:cNvPr id="28673" name="图片 9" descr="IMG_4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471" t="7803" r="22173" b="15372"/>
          <a:stretch>
            <a:fillRect/>
          </a:stretch>
        </p:blipFill>
        <p:spPr>
          <a:xfrm>
            <a:off x="8228965" y="1121410"/>
            <a:ext cx="3382963" cy="307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28" y="1973580"/>
            <a:ext cx="622935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44270" y="4196715"/>
            <a:ext cx="73964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差压变送器“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”，对象“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”，调节阀“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”。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为了构成闭环负反馈系统，控制器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，即正作用方式。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144270" y="5322570"/>
            <a:ext cx="1104773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当偏差大于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（实际液位低于设定液位），应开大阀门，多进冷水。阀为气关阀，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控制器输出信号应减小，控制器为正作用方式。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矩形 10"/>
          <p:cNvSpPr/>
          <p:nvPr/>
        </p:nvSpPr>
        <p:spPr>
          <a:xfrm>
            <a:off x="1167130" y="4815205"/>
            <a:ext cx="103822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蒸汽量增加时，液位下降，偏差增大，控制器输出信号减小，阀门开度增加，进水量增加，液位上升，克服干扰。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9805" y="865505"/>
            <a:ext cx="98355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加热室温度升高导致蒸汽量增加时，控制系统如何克服扰动？</a:t>
            </a:r>
            <a:endParaRPr lang="zh-CN" altLang="en-US"/>
          </a:p>
        </p:txBody>
      </p:sp>
      <p:pic>
        <p:nvPicPr>
          <p:cNvPr id="28673" name="图片 9" descr="IMG_4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471" t="7803" r="22173" b="15372"/>
          <a:stretch>
            <a:fillRect/>
          </a:stretch>
        </p:blipFill>
        <p:spPr>
          <a:xfrm>
            <a:off x="3792855" y="1532890"/>
            <a:ext cx="3382963" cy="307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10"/>
          <p:cNvSpPr/>
          <p:nvPr/>
        </p:nvSpPr>
        <p:spPr>
          <a:xfrm>
            <a:off x="1167130" y="5645150"/>
            <a:ext cx="103822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蒸汽量增加时，液位上升，偏差减小，控制器输出信号增大，阀门开度减小，进水量减小，液位下降，克服干扰。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4" descr="IMG_4369"/>
          <p:cNvPicPr>
            <a:picLocks noChangeAspect="1"/>
          </p:cNvPicPr>
          <p:nvPr/>
        </p:nvPicPr>
        <p:blipFill>
          <a:blip r:embed="rId1"/>
          <a:srcRect l="15410" t="18846" r="18788" b="20419"/>
          <a:stretch>
            <a:fillRect/>
          </a:stretch>
        </p:blipFill>
        <p:spPr>
          <a:xfrm>
            <a:off x="7445375" y="865505"/>
            <a:ext cx="4381500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矩形 10"/>
          <p:cNvSpPr/>
          <p:nvPr/>
        </p:nvSpPr>
        <p:spPr>
          <a:xfrm>
            <a:off x="443548" y="786448"/>
            <a:ext cx="6872287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：反应器温度控制系统如图。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画出串级控制系统框图。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反应器温度不能过高，选择何种阀？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主副控制器的作用方向。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冷水压力突然升高，简述该控制系统的调节过程。温度突然下降，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简述该控制系统的调节过程。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95685" y="1640840"/>
          <a:ext cx="508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54000" imgH="165100" progId="Equation.KSEE3">
                  <p:embed/>
                </p:oleObj>
              </mc:Choice>
              <mc:Fallback>
                <p:oleObj name="" r:id="rId2" imgW="2540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95685" y="1640840"/>
                        <a:ext cx="5080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499600" y="1310640"/>
          <a:ext cx="457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228600" imgH="165100" progId="Equation.KSEE3">
                  <p:embed/>
                </p:oleObj>
              </mc:Choice>
              <mc:Fallback>
                <p:oleObj name="" r:id="rId4" imgW="2286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9600" y="1310640"/>
                        <a:ext cx="457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1727200" y="3741420"/>
            <a:ext cx="8756015" cy="2644140"/>
            <a:chOff x="2720" y="5892"/>
            <a:chExt cx="13789" cy="4164"/>
          </a:xfrm>
        </p:grpSpPr>
        <p:graphicFrame>
          <p:nvGraphicFramePr>
            <p:cNvPr id="6" name="对象 5"/>
            <p:cNvGraphicFramePr/>
            <p:nvPr/>
          </p:nvGraphicFramePr>
          <p:xfrm>
            <a:off x="2809" y="5892"/>
            <a:ext cx="13700" cy="4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6" imgW="7086600" imgH="2590800" progId="Paint.Picture">
                    <p:embed/>
                  </p:oleObj>
                </mc:Choice>
                <mc:Fallback>
                  <p:oleObj name="" r:id="rId6" imgW="7086600" imgH="2590800" progId="Paint.Picture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09" y="5892"/>
                          <a:ext cx="13700" cy="41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820" y="6415"/>
            <a:ext cx="4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8" imgW="139700" imgH="165100" progId="Equation.KSEE3">
                    <p:embed/>
                  </p:oleObj>
                </mc:Choice>
                <mc:Fallback>
                  <p:oleObj name="" r:id="rId8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820" y="6415"/>
                          <a:ext cx="4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10" y="6305"/>
            <a:ext cx="48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0" imgW="152400" imgH="203200" progId="Equation.KSEE3">
                    <p:embed/>
                  </p:oleObj>
                </mc:Choice>
                <mc:Fallback>
                  <p:oleObj name="" r:id="rId10" imgW="152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2810" y="6305"/>
                          <a:ext cx="480" cy="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0" y="7219"/>
            <a:ext cx="72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2" imgW="228600" imgH="215900" progId="Equation.KSEE3">
                    <p:embed/>
                  </p:oleObj>
                </mc:Choice>
                <mc:Fallback>
                  <p:oleObj name="" r:id="rId12" imgW="228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780" y="7219"/>
                          <a:ext cx="72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20" y="6016"/>
            <a:ext cx="84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14" imgW="266700" imgH="228600" progId="Equation.KSEE3">
                    <p:embed/>
                  </p:oleObj>
                </mc:Choice>
                <mc:Fallback>
                  <p:oleObj name="" r:id="rId14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720" y="6016"/>
                          <a:ext cx="840" cy="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60" y="6255"/>
            <a:ext cx="4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6" imgW="152400" imgH="215900" progId="Equation.KSEE3">
                    <p:embed/>
                  </p:oleObj>
                </mc:Choice>
                <mc:Fallback>
                  <p:oleObj name="" r:id="rId16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560" y="6255"/>
                          <a:ext cx="48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5" y="6016"/>
            <a:ext cx="149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18" imgW="520700" imgH="228600" progId="Equation.KSEE3">
                    <p:embed/>
                  </p:oleObj>
                </mc:Choice>
                <mc:Fallback>
                  <p:oleObj name="" r:id="rId18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125" y="6016"/>
                          <a:ext cx="1494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19" y="6315"/>
            <a:ext cx="47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20" imgW="165100" imgH="215900" progId="Equation.KSEE3">
                    <p:embed/>
                  </p:oleObj>
                </mc:Choice>
                <mc:Fallback>
                  <p:oleObj name="" r:id="rId20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619" y="6315"/>
                          <a:ext cx="474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10" y="7219"/>
            <a:ext cx="80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22" imgW="254000" imgH="215900" progId="Equation.KSEE3">
                    <p:embed/>
                  </p:oleObj>
                </mc:Choice>
                <mc:Fallback>
                  <p:oleObj name="" r:id="rId22" imgW="254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5710" y="7219"/>
                          <a:ext cx="80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034"/>
            <a:ext cx="50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24" imgW="177165" imgH="215900" progId="Equation.KSEE3">
                    <p:embed/>
                  </p:oleObj>
                </mc:Choice>
                <mc:Fallback>
                  <p:oleObj name="" r:id="rId24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8052" y="6034"/>
                          <a:ext cx="509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56" y="6137"/>
            <a:ext cx="278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" r:id="rId26" imgW="88265" imgH="177165" progId="Equation.KSEE3">
                    <p:embed/>
                  </p:oleObj>
                </mc:Choice>
                <mc:Fallback>
                  <p:oleObj name="" r:id="rId26" imgW="882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10356" y="6137"/>
                          <a:ext cx="278" cy="5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9505" y="945515"/>
            <a:ext cx="5902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宋体" panose="02010600030101010101" pitchFamily="2" charset="-122"/>
              </a:rPr>
              <a:t>反应器温度不能过高，选择何种阀？</a:t>
            </a:r>
            <a:endParaRPr lang="zh-CN" altLang="en-US"/>
          </a:p>
        </p:txBody>
      </p:sp>
      <p:pic>
        <p:nvPicPr>
          <p:cNvPr id="30721" name="图片 4" descr="IMG_4369"/>
          <p:cNvPicPr>
            <a:picLocks noChangeAspect="1"/>
          </p:cNvPicPr>
          <p:nvPr/>
        </p:nvPicPr>
        <p:blipFill>
          <a:blip r:embed="rId1"/>
          <a:srcRect l="15410" t="18846" r="18788" b="20419"/>
          <a:stretch>
            <a:fillRect/>
          </a:stretch>
        </p:blipFill>
        <p:spPr>
          <a:xfrm>
            <a:off x="7445375" y="865505"/>
            <a:ext cx="4381500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6" name="矩形 10"/>
          <p:cNvSpPr/>
          <p:nvPr/>
        </p:nvSpPr>
        <p:spPr>
          <a:xfrm>
            <a:off x="1119505" y="1665605"/>
            <a:ext cx="33959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、电（气）关阀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1119505" y="2125980"/>
            <a:ext cx="31902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、电（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气）开阀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9505" y="2794000"/>
            <a:ext cx="3042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控制器的作用方向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9505" y="3420745"/>
            <a:ext cx="5187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负反馈法。各个环节乘积为负。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1747" name="文本框 2"/>
          <p:cNvSpPr txBox="1"/>
          <p:nvPr/>
        </p:nvSpPr>
        <p:spPr>
          <a:xfrm>
            <a:off x="1177925" y="5327015"/>
            <a:ext cx="969518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主回路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广义副对象为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，主对象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，温度变送器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，主控制器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，正作用。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7925" y="4118610"/>
            <a:ext cx="106489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副回路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阀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，副对象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，流量变送器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，副控制器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，正作用。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1747" grpId="0"/>
      <p:bldP spid="3174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0721" name="图片 4" descr="IMG_4369"/>
          <p:cNvPicPr>
            <a:picLocks noChangeAspect="1"/>
          </p:cNvPicPr>
          <p:nvPr/>
        </p:nvPicPr>
        <p:blipFill>
          <a:blip r:embed="rId1"/>
          <a:srcRect l="15410" t="18846" r="18788" b="20419"/>
          <a:stretch>
            <a:fillRect/>
          </a:stretch>
        </p:blipFill>
        <p:spPr>
          <a:xfrm>
            <a:off x="7810500" y="699135"/>
            <a:ext cx="4381500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953770" y="865505"/>
            <a:ext cx="3042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控制器的作用方向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1892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过程分析法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30630" y="3587115"/>
            <a:ext cx="8866505" cy="2771140"/>
            <a:chOff x="2720" y="5892"/>
            <a:chExt cx="13789" cy="4164"/>
          </a:xfrm>
        </p:grpSpPr>
        <p:graphicFrame>
          <p:nvGraphicFramePr>
            <p:cNvPr id="5" name="对象 4"/>
            <p:cNvGraphicFramePr/>
            <p:nvPr/>
          </p:nvGraphicFramePr>
          <p:xfrm>
            <a:off x="2809" y="5892"/>
            <a:ext cx="13700" cy="4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2" imgW="7086600" imgH="2590800" progId="Paint.Picture">
                    <p:embed/>
                  </p:oleObj>
                </mc:Choice>
                <mc:Fallback>
                  <p:oleObj name="" r:id="rId2" imgW="7086600" imgH="2590800" progId="Paint.Picture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809" y="5892"/>
                          <a:ext cx="13700" cy="41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820" y="6415"/>
            <a:ext cx="4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4" imgW="139700" imgH="165100" progId="Equation.KSEE3">
                    <p:embed/>
                  </p:oleObj>
                </mc:Choice>
                <mc:Fallback>
                  <p:oleObj name="" r:id="rId4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820" y="6415"/>
                          <a:ext cx="4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10" y="6305"/>
            <a:ext cx="48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6" imgW="152400" imgH="203200" progId="Equation.KSEE3">
                    <p:embed/>
                  </p:oleObj>
                </mc:Choice>
                <mc:Fallback>
                  <p:oleObj name="" r:id="rId6" imgW="152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810" y="6305"/>
                          <a:ext cx="480" cy="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0" y="7219"/>
            <a:ext cx="72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8" imgW="228600" imgH="215900" progId="Equation.KSEE3">
                    <p:embed/>
                  </p:oleObj>
                </mc:Choice>
                <mc:Fallback>
                  <p:oleObj name="" r:id="rId8" imgW="228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80" y="7219"/>
                          <a:ext cx="72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20" y="6016"/>
            <a:ext cx="84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0" imgW="266700" imgH="228600" progId="Equation.KSEE3">
                    <p:embed/>
                  </p:oleObj>
                </mc:Choice>
                <mc:Fallback>
                  <p:oleObj name="" r:id="rId10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720" y="6016"/>
                          <a:ext cx="840" cy="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60" y="6255"/>
            <a:ext cx="4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2" imgW="152400" imgH="215900" progId="Equation.KSEE3">
                    <p:embed/>
                  </p:oleObj>
                </mc:Choice>
                <mc:Fallback>
                  <p:oleObj name="" r:id="rId12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560" y="6255"/>
                          <a:ext cx="48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5" y="6016"/>
            <a:ext cx="149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4" imgW="520700" imgH="228600" progId="Equation.KSEE3">
                    <p:embed/>
                  </p:oleObj>
                </mc:Choice>
                <mc:Fallback>
                  <p:oleObj name="" r:id="rId14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125" y="6016"/>
                          <a:ext cx="1494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19" y="6315"/>
            <a:ext cx="47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6" imgW="165100" imgH="215900" progId="Equation.KSEE3">
                    <p:embed/>
                  </p:oleObj>
                </mc:Choice>
                <mc:Fallback>
                  <p:oleObj name="" r:id="rId16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619" y="6315"/>
                          <a:ext cx="474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10" y="7219"/>
            <a:ext cx="80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8" imgW="254000" imgH="215900" progId="Equation.KSEE3">
                    <p:embed/>
                  </p:oleObj>
                </mc:Choice>
                <mc:Fallback>
                  <p:oleObj name="" r:id="rId18" imgW="254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710" y="7219"/>
                          <a:ext cx="80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034"/>
            <a:ext cx="50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20" imgW="177165" imgH="215900" progId="Equation.KSEE3">
                    <p:embed/>
                  </p:oleObj>
                </mc:Choice>
                <mc:Fallback>
                  <p:oleObj name="" r:id="rId20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8052" y="6034"/>
                          <a:ext cx="509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56" y="6137"/>
            <a:ext cx="278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22" imgW="88265" imgH="177165" progId="Equation.KSEE3">
                    <p:embed/>
                  </p:oleObj>
                </mc:Choice>
                <mc:Fallback>
                  <p:oleObj name="" r:id="rId22" imgW="882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356" y="6137"/>
                          <a:ext cx="278" cy="5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6105" y="2282190"/>
          <a:ext cx="6987540" cy="105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4" imgW="3200400" imgH="482600" progId="Equation.KSEE3">
                  <p:embed/>
                </p:oleObj>
              </mc:Choice>
              <mc:Fallback>
                <p:oleObj name="" r:id="rId24" imgW="3200400" imgH="482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6105" y="2282190"/>
                        <a:ext cx="6987540" cy="1054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流程图: 决策 27650"/>
          <p:cNvSpPr/>
          <p:nvPr/>
        </p:nvSpPr>
        <p:spPr>
          <a:xfrm>
            <a:off x="-1586547" y="169354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0040" y="1785620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92158" y="3419793"/>
          <a:ext cx="1948815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6" imgW="914400" imgH="215900" progId="Equation.KSEE3">
                  <p:embed/>
                </p:oleObj>
              </mc:Choice>
              <mc:Fallback>
                <p:oleObj name="" r:id="rId26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292158" y="3419793"/>
                        <a:ext cx="1948815" cy="46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0721" name="图片 4" descr="IMG_43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5410" t="18846" r="18788" b="20419"/>
          <a:stretch>
            <a:fillRect/>
          </a:stretch>
        </p:blipFill>
        <p:spPr>
          <a:xfrm>
            <a:off x="7687945" y="974090"/>
            <a:ext cx="4381500" cy="26955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1655" y="1283653"/>
          <a:ext cx="7146290" cy="103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352800" imgH="482600" progId="Equation.KSEE3">
                  <p:embed/>
                </p:oleObj>
              </mc:Choice>
              <mc:Fallback>
                <p:oleObj name="" r:id="rId3" imgW="3352800" imgH="482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655" y="1283653"/>
                        <a:ext cx="7146290" cy="103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760095" y="3761740"/>
            <a:ext cx="8866505" cy="2771140"/>
            <a:chOff x="2720" y="5892"/>
            <a:chExt cx="13789" cy="4164"/>
          </a:xfrm>
        </p:grpSpPr>
        <p:graphicFrame>
          <p:nvGraphicFramePr>
            <p:cNvPr id="6" name="对象 5"/>
            <p:cNvGraphicFramePr/>
            <p:nvPr/>
          </p:nvGraphicFramePr>
          <p:xfrm>
            <a:off x="2809" y="5892"/>
            <a:ext cx="13700" cy="4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5" imgW="7086600" imgH="2590800" progId="Paint.Picture">
                    <p:embed/>
                  </p:oleObj>
                </mc:Choice>
                <mc:Fallback>
                  <p:oleObj name="" r:id="rId5" imgW="7086600" imgH="2590800" progId="Paint.Picture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09" y="5892"/>
                          <a:ext cx="13700" cy="41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820" y="6415"/>
            <a:ext cx="4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7" imgW="139700" imgH="165100" progId="Equation.KSEE3">
                    <p:embed/>
                  </p:oleObj>
                </mc:Choice>
                <mc:Fallback>
                  <p:oleObj name="" r:id="rId7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820" y="6415"/>
                          <a:ext cx="4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10" y="6305"/>
            <a:ext cx="48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9" imgW="152400" imgH="203200" progId="Equation.KSEE3">
                    <p:embed/>
                  </p:oleObj>
                </mc:Choice>
                <mc:Fallback>
                  <p:oleObj name="" r:id="rId9" imgW="152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810" y="6305"/>
                          <a:ext cx="480" cy="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0" y="7219"/>
            <a:ext cx="72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1" imgW="228600" imgH="215900" progId="Equation.KSEE3">
                    <p:embed/>
                  </p:oleObj>
                </mc:Choice>
                <mc:Fallback>
                  <p:oleObj name="" r:id="rId11" imgW="228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80" y="7219"/>
                          <a:ext cx="72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20" y="6016"/>
            <a:ext cx="84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3" imgW="266700" imgH="228600" progId="Equation.KSEE3">
                    <p:embed/>
                  </p:oleObj>
                </mc:Choice>
                <mc:Fallback>
                  <p:oleObj name="" r:id="rId13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20" y="6016"/>
                          <a:ext cx="840" cy="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60" y="6255"/>
            <a:ext cx="4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5" imgW="152400" imgH="215900" progId="Equation.KSEE3">
                    <p:embed/>
                  </p:oleObj>
                </mc:Choice>
                <mc:Fallback>
                  <p:oleObj name="" r:id="rId15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560" y="6255"/>
                          <a:ext cx="48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5" y="6016"/>
            <a:ext cx="149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7" imgW="520700" imgH="228600" progId="Equation.KSEE3">
                    <p:embed/>
                  </p:oleObj>
                </mc:Choice>
                <mc:Fallback>
                  <p:oleObj name="" r:id="rId17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125" y="6016"/>
                          <a:ext cx="1494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19" y="6315"/>
            <a:ext cx="47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9" imgW="165100" imgH="215900" progId="Equation.KSEE3">
                    <p:embed/>
                  </p:oleObj>
                </mc:Choice>
                <mc:Fallback>
                  <p:oleObj name="" r:id="rId19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619" y="6315"/>
                          <a:ext cx="474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10" y="7219"/>
            <a:ext cx="80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21" imgW="254000" imgH="215900" progId="Equation.KSEE3">
                    <p:embed/>
                  </p:oleObj>
                </mc:Choice>
                <mc:Fallback>
                  <p:oleObj name="" r:id="rId21" imgW="254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710" y="7219"/>
                          <a:ext cx="80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034"/>
            <a:ext cx="50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23" imgW="177165" imgH="215900" progId="Equation.KSEE3">
                    <p:embed/>
                  </p:oleObj>
                </mc:Choice>
                <mc:Fallback>
                  <p:oleObj name="" r:id="rId23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052" y="6034"/>
                          <a:ext cx="509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56" y="6137"/>
            <a:ext cx="278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25" imgW="88265" imgH="177165" progId="Equation.KSEE3">
                    <p:embed/>
                  </p:oleObj>
                </mc:Choice>
                <mc:Fallback>
                  <p:oleObj name="" r:id="rId25" imgW="882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0356" y="6137"/>
                          <a:ext cx="278" cy="5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2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文本框 8196"/>
          <p:cNvSpPr txBox="1"/>
          <p:nvPr/>
        </p:nvSpPr>
        <p:spPr>
          <a:xfrm>
            <a:off x="2116138" y="981075"/>
            <a:ext cx="82089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功能：它将输入的直流电流信号线性地转换成位移量。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文本框 8197"/>
          <p:cNvSpPr txBox="1"/>
          <p:nvPr/>
        </p:nvSpPr>
        <p:spPr>
          <a:xfrm>
            <a:off x="2106613" y="1600200"/>
            <a:ext cx="2814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、结构组成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5" name="文本框 8198"/>
          <p:cNvSpPr txBox="1"/>
          <p:nvPr/>
        </p:nvSpPr>
        <p:spPr>
          <a:xfrm>
            <a:off x="3209925" y="5748338"/>
            <a:ext cx="56165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4-2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电动执行器组成框图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26" name="组合 8199"/>
          <p:cNvGrpSpPr/>
          <p:nvPr/>
        </p:nvGrpSpPr>
        <p:grpSpPr>
          <a:xfrm>
            <a:off x="1657350" y="2551113"/>
            <a:ext cx="8878888" cy="2571750"/>
            <a:chOff x="-50" y="-104"/>
            <a:chExt cx="5734" cy="1559"/>
          </a:xfrm>
        </p:grpSpPr>
        <p:sp>
          <p:nvSpPr>
            <p:cNvPr id="5127" name="矩形 8200"/>
            <p:cNvSpPr/>
            <p:nvPr/>
          </p:nvSpPr>
          <p:spPr>
            <a:xfrm>
              <a:off x="726" y="231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伺服放大器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8" name="矩形 8201"/>
            <p:cNvSpPr/>
            <p:nvPr/>
          </p:nvSpPr>
          <p:spPr>
            <a:xfrm>
              <a:off x="3583" y="957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位置发送器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9" name="矩形 8202"/>
            <p:cNvSpPr/>
            <p:nvPr/>
          </p:nvSpPr>
          <p:spPr>
            <a:xfrm>
              <a:off x="3036" y="221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伺服电机</a:t>
              </a:r>
              <a:endParaRPr lang="en-US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0" name="矩形 8203"/>
            <p:cNvSpPr/>
            <p:nvPr/>
          </p:nvSpPr>
          <p:spPr>
            <a:xfrm>
              <a:off x="1896" y="231"/>
              <a:ext cx="589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操作器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1" name="矩形 8204"/>
            <p:cNvSpPr/>
            <p:nvPr/>
          </p:nvSpPr>
          <p:spPr>
            <a:xfrm>
              <a:off x="4216" y="222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减速器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2" name="直接连接符 8205"/>
            <p:cNvSpPr/>
            <p:nvPr/>
          </p:nvSpPr>
          <p:spPr>
            <a:xfrm>
              <a:off x="1588" y="367"/>
              <a:ext cx="317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3" name="直接连接符 8206"/>
            <p:cNvSpPr/>
            <p:nvPr/>
          </p:nvSpPr>
          <p:spPr>
            <a:xfrm>
              <a:off x="2495" y="367"/>
              <a:ext cx="54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4" name="直接连接符 8207"/>
            <p:cNvSpPr/>
            <p:nvPr/>
          </p:nvSpPr>
          <p:spPr>
            <a:xfrm>
              <a:off x="3720" y="367"/>
              <a:ext cx="499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5" name="直接连接符 8208"/>
            <p:cNvSpPr/>
            <p:nvPr/>
          </p:nvSpPr>
          <p:spPr>
            <a:xfrm>
              <a:off x="4894" y="367"/>
              <a:ext cx="63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6" name="直接连接符 8209"/>
            <p:cNvSpPr/>
            <p:nvPr/>
          </p:nvSpPr>
          <p:spPr>
            <a:xfrm>
              <a:off x="5216" y="367"/>
              <a:ext cx="0" cy="72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7" name="直接连接符 8210"/>
            <p:cNvSpPr/>
            <p:nvPr/>
          </p:nvSpPr>
          <p:spPr>
            <a:xfrm flipH="1">
              <a:off x="4445" y="1093"/>
              <a:ext cx="771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8" name="直接连接符 8211"/>
            <p:cNvSpPr/>
            <p:nvPr/>
          </p:nvSpPr>
          <p:spPr>
            <a:xfrm flipH="1">
              <a:off x="363" y="1111"/>
              <a:ext cx="3220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9" name="直接连接符 8212"/>
            <p:cNvSpPr/>
            <p:nvPr/>
          </p:nvSpPr>
          <p:spPr>
            <a:xfrm flipV="1">
              <a:off x="2177" y="548"/>
              <a:ext cx="0" cy="545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0" name="直接连接符 8213"/>
            <p:cNvSpPr/>
            <p:nvPr/>
          </p:nvSpPr>
          <p:spPr>
            <a:xfrm flipV="1">
              <a:off x="363" y="457"/>
              <a:ext cx="0" cy="63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1" name="直接连接符 8214"/>
            <p:cNvSpPr/>
            <p:nvPr/>
          </p:nvSpPr>
          <p:spPr>
            <a:xfrm>
              <a:off x="363" y="457"/>
              <a:ext cx="363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2" name="直接连接符 8215"/>
            <p:cNvSpPr/>
            <p:nvPr/>
          </p:nvSpPr>
          <p:spPr>
            <a:xfrm>
              <a:off x="272" y="321"/>
              <a:ext cx="45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3" name="矩形 8216"/>
            <p:cNvSpPr/>
            <p:nvPr/>
          </p:nvSpPr>
          <p:spPr>
            <a:xfrm>
              <a:off x="2268" y="594"/>
              <a:ext cx="408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阀位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指示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4" name="矩形 8217"/>
            <p:cNvSpPr/>
            <p:nvPr/>
          </p:nvSpPr>
          <p:spPr>
            <a:xfrm>
              <a:off x="612" y="0"/>
              <a:ext cx="1134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5" name="矩形 8218"/>
            <p:cNvSpPr/>
            <p:nvPr/>
          </p:nvSpPr>
          <p:spPr>
            <a:xfrm>
              <a:off x="2722" y="4"/>
              <a:ext cx="2585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6" name="文本框 8219"/>
            <p:cNvSpPr txBox="1"/>
            <p:nvPr/>
          </p:nvSpPr>
          <p:spPr>
            <a:xfrm>
              <a:off x="817" y="1183"/>
              <a:ext cx="77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放大器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7" name="文本框 8220"/>
            <p:cNvSpPr txBox="1"/>
            <p:nvPr/>
          </p:nvSpPr>
          <p:spPr>
            <a:xfrm>
              <a:off x="4490" y="1183"/>
              <a:ext cx="773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执行机构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8" name="文本框 8221"/>
            <p:cNvSpPr txBox="1"/>
            <p:nvPr/>
          </p:nvSpPr>
          <p:spPr>
            <a:xfrm>
              <a:off x="-50" y="-104"/>
              <a:ext cx="841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～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20mA</a:t>
              </a: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49" name="文本框 8222"/>
            <p:cNvSpPr txBox="1"/>
            <p:nvPr/>
          </p:nvSpPr>
          <p:spPr>
            <a:xfrm>
              <a:off x="-50" y="155"/>
              <a:ext cx="227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aseline="-1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50" name="文本框 8223"/>
            <p:cNvSpPr txBox="1"/>
            <p:nvPr/>
          </p:nvSpPr>
          <p:spPr>
            <a:xfrm>
              <a:off x="162" y="414"/>
              <a:ext cx="228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51" name="文本框 8224"/>
            <p:cNvSpPr txBox="1"/>
            <p:nvPr/>
          </p:nvSpPr>
          <p:spPr>
            <a:xfrm>
              <a:off x="5329" y="95"/>
              <a:ext cx="227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l-GR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152" name="矩形 8225"/>
            <p:cNvSpPr/>
            <p:nvPr/>
          </p:nvSpPr>
          <p:spPr>
            <a:xfrm>
              <a:off x="5280" y="436"/>
              <a:ext cx="404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ctr"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0~90</a:t>
              </a:r>
              <a:r>
                <a:rPr lang="en-US" altLang="zh-CN" sz="1400" baseline="4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400" baseline="4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153" name="对象 8226"/>
            <p:cNvGraphicFramePr>
              <a:graphicFrameLocks noChangeAspect="1"/>
            </p:cNvGraphicFramePr>
            <p:nvPr/>
          </p:nvGraphicFramePr>
          <p:xfrm>
            <a:off x="1610" y="96"/>
            <a:ext cx="27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" imgW="205105" imgH="192405" progId="">
                    <p:embed/>
                  </p:oleObj>
                </mc:Choice>
                <mc:Fallback>
                  <p:oleObj name="" r:id="rId1" imgW="205105" imgH="192405" progId="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10" y="96"/>
                          <a:ext cx="272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54" name="文本框 8221"/>
          <p:cNvSpPr txBox="1"/>
          <p:nvPr/>
        </p:nvSpPr>
        <p:spPr>
          <a:xfrm>
            <a:off x="1920875" y="2781300"/>
            <a:ext cx="1320800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10mA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文本框 6"/>
          <p:cNvSpPr txBox="1"/>
          <p:nvPr/>
        </p:nvSpPr>
        <p:spPr>
          <a:xfrm>
            <a:off x="1163955" y="3745865"/>
            <a:ext cx="884364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冷水压力突然升高，流量增大，副调节器偏差减小，输出信号增大，关小阀门。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克服扰动。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772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6830" y="5854700"/>
          <a:ext cx="6282690" cy="51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1" imgW="2781300" imgH="228600" progId="Equation.KSEE3">
                  <p:embed/>
                </p:oleObj>
              </mc:Choice>
              <mc:Fallback>
                <p:oleObj name="" r:id="rId1" imgW="2781300" imgH="228600" progId="Equation.KSEE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6830" y="5854700"/>
                        <a:ext cx="6282690" cy="515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89100" y="1101090"/>
            <a:ext cx="8756015" cy="2644140"/>
            <a:chOff x="2720" y="5892"/>
            <a:chExt cx="13789" cy="4164"/>
          </a:xfrm>
        </p:grpSpPr>
        <p:graphicFrame>
          <p:nvGraphicFramePr>
            <p:cNvPr id="5" name="对象 4"/>
            <p:cNvGraphicFramePr/>
            <p:nvPr/>
          </p:nvGraphicFramePr>
          <p:xfrm>
            <a:off x="2809" y="5892"/>
            <a:ext cx="13700" cy="4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3" imgW="7086600" imgH="2590800" progId="Paint.Picture">
                    <p:embed/>
                  </p:oleObj>
                </mc:Choice>
                <mc:Fallback>
                  <p:oleObj name="" r:id="rId3" imgW="7086600" imgH="2590800" progId="Paint.Picture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09" y="5892"/>
                          <a:ext cx="13700" cy="41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820" y="6415"/>
            <a:ext cx="4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5" imgW="139700" imgH="165100" progId="Equation.KSEE3">
                    <p:embed/>
                  </p:oleObj>
                </mc:Choice>
                <mc:Fallback>
                  <p:oleObj name="" r:id="rId5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820" y="6415"/>
                          <a:ext cx="4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10" y="6305"/>
            <a:ext cx="48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7" imgW="152400" imgH="203200" progId="Equation.KSEE3">
                    <p:embed/>
                  </p:oleObj>
                </mc:Choice>
                <mc:Fallback>
                  <p:oleObj name="" r:id="rId7" imgW="152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810" y="6305"/>
                          <a:ext cx="480" cy="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0" y="7219"/>
            <a:ext cx="72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9" imgW="228600" imgH="215900" progId="Equation.KSEE3">
                    <p:embed/>
                  </p:oleObj>
                </mc:Choice>
                <mc:Fallback>
                  <p:oleObj name="" r:id="rId9" imgW="228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780" y="7219"/>
                          <a:ext cx="72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20" y="6016"/>
            <a:ext cx="84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1" imgW="266700" imgH="228600" progId="Equation.KSEE3">
                    <p:embed/>
                  </p:oleObj>
                </mc:Choice>
                <mc:Fallback>
                  <p:oleObj name="" r:id="rId11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20" y="6016"/>
                          <a:ext cx="840" cy="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60" y="6255"/>
            <a:ext cx="4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3" imgW="152400" imgH="215900" progId="Equation.KSEE3">
                    <p:embed/>
                  </p:oleObj>
                </mc:Choice>
                <mc:Fallback>
                  <p:oleObj name="" r:id="rId13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560" y="6255"/>
                          <a:ext cx="48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5" y="6016"/>
            <a:ext cx="149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5" imgW="520700" imgH="228600" progId="Equation.KSEE3">
                    <p:embed/>
                  </p:oleObj>
                </mc:Choice>
                <mc:Fallback>
                  <p:oleObj name="" r:id="rId15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125" y="6016"/>
                          <a:ext cx="1494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19" y="6315"/>
            <a:ext cx="47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7" imgW="165100" imgH="215900" progId="Equation.KSEE3">
                    <p:embed/>
                  </p:oleObj>
                </mc:Choice>
                <mc:Fallback>
                  <p:oleObj name="" r:id="rId17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619" y="6315"/>
                          <a:ext cx="474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10" y="7219"/>
            <a:ext cx="80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9" imgW="254000" imgH="215900" progId="Equation.KSEE3">
                    <p:embed/>
                  </p:oleObj>
                </mc:Choice>
                <mc:Fallback>
                  <p:oleObj name="" r:id="rId19" imgW="254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710" y="7219"/>
                          <a:ext cx="80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034"/>
            <a:ext cx="50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21" imgW="177165" imgH="215900" progId="Equation.KSEE3">
                    <p:embed/>
                  </p:oleObj>
                </mc:Choice>
                <mc:Fallback>
                  <p:oleObj name="" r:id="rId21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052" y="6034"/>
                          <a:ext cx="509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56" y="6137"/>
            <a:ext cx="278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23" imgW="88265" imgH="177165" progId="Equation.KSEE3">
                    <p:embed/>
                  </p:oleObj>
                </mc:Choice>
                <mc:Fallback>
                  <p:oleObj name="" r:id="rId23" imgW="882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356" y="6137"/>
                          <a:ext cx="278" cy="5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6"/>
          <p:cNvSpPr txBox="1"/>
          <p:nvPr/>
        </p:nvSpPr>
        <p:spPr>
          <a:xfrm>
            <a:off x="1163955" y="4699000"/>
            <a:ext cx="884364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冷水压力突然升高，流量增大，副调节器偏差增大，输出信号减小，关小阀门。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克服扰动。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流程图: 决策 27650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2500" y="92075"/>
            <a:ext cx="197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277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7906" y="4801235"/>
          <a:ext cx="924306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1" imgW="4025900" imgH="241300" progId="Equation.KSEE3">
                  <p:embed/>
                </p:oleObj>
              </mc:Choice>
              <mc:Fallback>
                <p:oleObj name="" r:id="rId1" imgW="4025900" imgH="241300" progId="Equation.KSEE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7906" y="4801235"/>
                        <a:ext cx="9243060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1251585" y="1595120"/>
            <a:ext cx="9246870" cy="2976880"/>
            <a:chOff x="2720" y="5892"/>
            <a:chExt cx="13790" cy="4165"/>
          </a:xfrm>
        </p:grpSpPr>
        <p:graphicFrame>
          <p:nvGraphicFramePr>
            <p:cNvPr id="5" name="对象 4"/>
            <p:cNvGraphicFramePr/>
            <p:nvPr/>
          </p:nvGraphicFramePr>
          <p:xfrm>
            <a:off x="2809" y="5892"/>
            <a:ext cx="13701" cy="4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3" imgW="7086600" imgH="2590800" progId="Paint.Picture">
                    <p:embed/>
                  </p:oleObj>
                </mc:Choice>
                <mc:Fallback>
                  <p:oleObj name="" r:id="rId3" imgW="7086600" imgH="2590800" progId="Paint.Picture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09" y="5892"/>
                          <a:ext cx="13701" cy="41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820" y="6415"/>
            <a:ext cx="4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5" imgW="139700" imgH="165100" progId="Equation.KSEE3">
                    <p:embed/>
                  </p:oleObj>
                </mc:Choice>
                <mc:Fallback>
                  <p:oleObj name="" r:id="rId5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820" y="6415"/>
                          <a:ext cx="4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10" y="6305"/>
            <a:ext cx="48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7" imgW="152400" imgH="203200" progId="Equation.KSEE3">
                    <p:embed/>
                  </p:oleObj>
                </mc:Choice>
                <mc:Fallback>
                  <p:oleObj name="" r:id="rId7" imgW="1524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810" y="6305"/>
                          <a:ext cx="480" cy="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80" y="7219"/>
            <a:ext cx="72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9" imgW="228600" imgH="215900" progId="Equation.KSEE3">
                    <p:embed/>
                  </p:oleObj>
                </mc:Choice>
                <mc:Fallback>
                  <p:oleObj name="" r:id="rId9" imgW="228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780" y="7219"/>
                          <a:ext cx="72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20" y="6016"/>
            <a:ext cx="84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1" imgW="266700" imgH="228600" progId="Equation.KSEE3">
                    <p:embed/>
                  </p:oleObj>
                </mc:Choice>
                <mc:Fallback>
                  <p:oleObj name="" r:id="rId11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20" y="6016"/>
                          <a:ext cx="840" cy="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560" y="6255"/>
            <a:ext cx="4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3" imgW="152400" imgH="215900" progId="Equation.KSEE3">
                    <p:embed/>
                  </p:oleObj>
                </mc:Choice>
                <mc:Fallback>
                  <p:oleObj name="" r:id="rId13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560" y="6255"/>
                          <a:ext cx="48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5" y="6016"/>
            <a:ext cx="1494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5" imgW="520700" imgH="228600" progId="Equation.KSEE3">
                    <p:embed/>
                  </p:oleObj>
                </mc:Choice>
                <mc:Fallback>
                  <p:oleObj name="" r:id="rId15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125" y="6016"/>
                          <a:ext cx="1494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19" y="6315"/>
            <a:ext cx="474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7" imgW="165100" imgH="215900" progId="Equation.KSEE3">
                    <p:embed/>
                  </p:oleObj>
                </mc:Choice>
                <mc:Fallback>
                  <p:oleObj name="" r:id="rId17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619" y="6315"/>
                          <a:ext cx="474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10" y="7219"/>
            <a:ext cx="80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9" imgW="254000" imgH="215900" progId="Equation.KSEE3">
                    <p:embed/>
                  </p:oleObj>
                </mc:Choice>
                <mc:Fallback>
                  <p:oleObj name="" r:id="rId19" imgW="254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710" y="7219"/>
                          <a:ext cx="800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034"/>
            <a:ext cx="509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21" imgW="177165" imgH="215900" progId="Equation.KSEE3">
                    <p:embed/>
                  </p:oleObj>
                </mc:Choice>
                <mc:Fallback>
                  <p:oleObj name="" r:id="rId21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052" y="6034"/>
                          <a:ext cx="509" cy="6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56" y="6137"/>
            <a:ext cx="278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23" imgW="88265" imgH="177165" progId="Equation.KSEE3">
                    <p:embed/>
                  </p:oleObj>
                </mc:Choice>
                <mc:Fallback>
                  <p:oleObj name="" r:id="rId23" imgW="882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356" y="6137"/>
                          <a:ext cx="278" cy="5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1"/>
          <p:cNvSpPr txBox="1"/>
          <p:nvPr/>
        </p:nvSpPr>
        <p:spPr>
          <a:xfrm>
            <a:off x="1062990" y="5464810"/>
            <a:ext cx="1050861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温度下降，主调节器输出减小，副调节器设定值减小，副调节器输出增大，关小阀门，冷水流量下降，温度上升。克服扰动。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5505" y="1073150"/>
            <a:ext cx="204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正作用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792855" y="1073150"/>
            <a:ext cx="204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正作用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4" name="文本框 28676"/>
          <p:cNvSpPr txBox="1"/>
          <p:nvPr/>
        </p:nvSpPr>
        <p:spPr>
          <a:xfrm>
            <a:off x="2297113" y="982663"/>
            <a:ext cx="8229600" cy="1383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、作用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电气转换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阀门定位    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气压-位移负反馈系统。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3796" name="组合 2"/>
          <p:cNvGrpSpPr/>
          <p:nvPr/>
        </p:nvGrpSpPr>
        <p:grpSpPr>
          <a:xfrm>
            <a:off x="2459990" y="2857500"/>
            <a:ext cx="5924550" cy="3090585"/>
            <a:chOff x="2395" y="4152"/>
            <a:chExt cx="8645" cy="4198"/>
          </a:xfrm>
        </p:grpSpPr>
        <p:sp>
          <p:nvSpPr>
            <p:cNvPr id="33797" name="文本框 28680"/>
            <p:cNvSpPr txBox="1"/>
            <p:nvPr/>
          </p:nvSpPr>
          <p:spPr>
            <a:xfrm>
              <a:off x="7085" y="6080"/>
              <a:ext cx="2735" cy="58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电气转换</a:t>
              </a:r>
              <a:endPara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直接连接符 28681"/>
            <p:cNvSpPr/>
            <p:nvPr/>
          </p:nvSpPr>
          <p:spPr>
            <a:xfrm flipH="1">
              <a:off x="9785" y="6192"/>
              <a:ext cx="125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799" name="直接连接符 28682"/>
            <p:cNvSpPr/>
            <p:nvPr/>
          </p:nvSpPr>
          <p:spPr>
            <a:xfrm flipH="1">
              <a:off x="9900" y="6535"/>
              <a:ext cx="742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0" name="任意多边形 28683"/>
            <p:cNvSpPr/>
            <p:nvPr/>
          </p:nvSpPr>
          <p:spPr>
            <a:xfrm rot="-2580000">
              <a:off x="2635" y="4680"/>
              <a:ext cx="1340" cy="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01" name="直接连接符 28684"/>
            <p:cNvSpPr/>
            <p:nvPr/>
          </p:nvSpPr>
          <p:spPr>
            <a:xfrm>
              <a:off x="2395" y="5315"/>
              <a:ext cx="185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802" name="组合 28685"/>
            <p:cNvGrpSpPr/>
            <p:nvPr/>
          </p:nvGrpSpPr>
          <p:grpSpPr>
            <a:xfrm>
              <a:off x="3047" y="5340"/>
              <a:ext cx="510" cy="1910"/>
              <a:chOff x="0" y="0"/>
              <a:chExt cx="202" cy="884"/>
            </a:xfrm>
          </p:grpSpPr>
          <p:sp>
            <p:nvSpPr>
              <p:cNvPr id="33803" name="直接连接符 28686"/>
              <p:cNvSpPr/>
              <p:nvPr/>
            </p:nvSpPr>
            <p:spPr>
              <a:xfrm>
                <a:off x="112" y="0"/>
                <a:ext cx="0" cy="88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4" name="直接连接符 28687"/>
              <p:cNvSpPr/>
              <p:nvPr/>
            </p:nvSpPr>
            <p:spPr>
              <a:xfrm flipH="1">
                <a:off x="4" y="12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5" name="直接连接符 28688"/>
              <p:cNvSpPr/>
              <p:nvPr/>
            </p:nvSpPr>
            <p:spPr>
              <a:xfrm rot="-5400000" flipH="1">
                <a:off x="14" y="65"/>
                <a:ext cx="141" cy="18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6" name="直接连接符 28689"/>
              <p:cNvSpPr/>
              <p:nvPr/>
            </p:nvSpPr>
            <p:spPr>
              <a:xfrm flipH="1">
                <a:off x="10" y="270"/>
                <a:ext cx="186" cy="141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7" name="直接连接符 28690"/>
              <p:cNvSpPr/>
              <p:nvPr/>
            </p:nvSpPr>
            <p:spPr>
              <a:xfrm rot="-5400000" flipH="1">
                <a:off x="0" y="370"/>
                <a:ext cx="161" cy="18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8" name="直接连接符 28691"/>
              <p:cNvSpPr/>
              <p:nvPr/>
            </p:nvSpPr>
            <p:spPr>
              <a:xfrm flipH="1">
                <a:off x="16" y="579"/>
                <a:ext cx="186" cy="141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809" name="组合 28692"/>
            <p:cNvGrpSpPr/>
            <p:nvPr/>
          </p:nvGrpSpPr>
          <p:grpSpPr>
            <a:xfrm>
              <a:off x="2637" y="7285"/>
              <a:ext cx="1357" cy="387"/>
              <a:chOff x="0" y="0"/>
              <a:chExt cx="540" cy="180"/>
            </a:xfrm>
          </p:grpSpPr>
          <p:sp>
            <p:nvSpPr>
              <p:cNvPr id="33810" name="直接连接符 28693"/>
              <p:cNvSpPr/>
              <p:nvPr/>
            </p:nvSpPr>
            <p:spPr>
              <a:xfrm>
                <a:off x="192" y="0"/>
                <a:ext cx="181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1" name="直接连接符 28694"/>
              <p:cNvSpPr/>
              <p:nvPr/>
            </p:nvSpPr>
            <p:spPr>
              <a:xfrm>
                <a:off x="180" y="0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2" name="直接连接符 28695"/>
              <p:cNvSpPr/>
              <p:nvPr/>
            </p:nvSpPr>
            <p:spPr>
              <a:xfrm rot="5400000">
                <a:off x="276" y="0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3" name="直接连接符 28696"/>
              <p:cNvSpPr/>
              <p:nvPr/>
            </p:nvSpPr>
            <p:spPr>
              <a:xfrm>
                <a:off x="0" y="36"/>
                <a:ext cx="144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4" name="直接连接符 28697"/>
              <p:cNvSpPr/>
              <p:nvPr/>
            </p:nvSpPr>
            <p:spPr>
              <a:xfrm>
                <a:off x="156" y="36"/>
                <a:ext cx="0" cy="14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5" name="直接连接符 28698"/>
              <p:cNvSpPr/>
              <p:nvPr/>
            </p:nvSpPr>
            <p:spPr>
              <a:xfrm>
                <a:off x="396" y="36"/>
                <a:ext cx="144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6" name="直接连接符 28699"/>
              <p:cNvSpPr/>
              <p:nvPr/>
            </p:nvSpPr>
            <p:spPr>
              <a:xfrm flipH="1">
                <a:off x="396" y="36"/>
                <a:ext cx="0" cy="14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3817" name="矩形 28704"/>
            <p:cNvSpPr/>
            <p:nvPr/>
          </p:nvSpPr>
          <p:spPr>
            <a:xfrm>
              <a:off x="10012" y="5400"/>
              <a:ext cx="757" cy="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en-US" altLang="zh-CN" sz="24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="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矩形 28705"/>
            <p:cNvSpPr/>
            <p:nvPr/>
          </p:nvSpPr>
          <p:spPr>
            <a:xfrm>
              <a:off x="10012" y="6647"/>
              <a:ext cx="815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气源</a:t>
              </a:r>
              <a:endParaRPr lang="zh-CN" altLang="en-US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矩形 28707"/>
            <p:cNvSpPr/>
            <p:nvPr/>
          </p:nvSpPr>
          <p:spPr>
            <a:xfrm>
              <a:off x="3542" y="4460"/>
              <a:ext cx="365" cy="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800" b="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文本框 28708"/>
            <p:cNvSpPr txBox="1"/>
            <p:nvPr/>
          </p:nvSpPr>
          <p:spPr>
            <a:xfrm>
              <a:off x="2395" y="7725"/>
              <a:ext cx="6465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4-15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阀门定位器示意图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1" name="文本框 28680"/>
            <p:cNvSpPr txBox="1"/>
            <p:nvPr/>
          </p:nvSpPr>
          <p:spPr>
            <a:xfrm>
              <a:off x="4570" y="6080"/>
              <a:ext cx="1695" cy="58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位置反馈</a:t>
              </a:r>
              <a:endPara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 flipV="1">
              <a:off x="3435" y="6420"/>
              <a:ext cx="1135" cy="1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6270" y="6420"/>
              <a:ext cx="795" cy="1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33797" idx="0"/>
            </p:cNvCxnSpPr>
            <p:nvPr/>
          </p:nvCxnSpPr>
          <p:spPr>
            <a:xfrm>
              <a:off x="8447" y="4152"/>
              <a:ext cx="5" cy="192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endCxn id="33797" idx="0"/>
            </p:cNvCxnSpPr>
            <p:nvPr/>
          </p:nvCxnSpPr>
          <p:spPr>
            <a:xfrm flipH="1">
              <a:off x="3345" y="4152"/>
              <a:ext cx="5102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33797" idx="0"/>
            </p:cNvCxnSpPr>
            <p:nvPr/>
          </p:nvCxnSpPr>
          <p:spPr>
            <a:xfrm>
              <a:off x="3345" y="4152"/>
              <a:ext cx="0" cy="79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27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92600" y="1433830"/>
          <a:ext cx="447738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120900" imgH="228600" progId="Equation.KSEE3">
                  <p:embed/>
                </p:oleObj>
              </mc:Choice>
              <mc:Fallback>
                <p:oleObj name="" r:id="rId1" imgW="2120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92600" y="1433830"/>
                        <a:ext cx="447738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817" name="对象 3"/>
          <p:cNvGraphicFramePr/>
          <p:nvPr/>
        </p:nvGraphicFramePr>
        <p:xfrm>
          <a:off x="2181860" y="1517650"/>
          <a:ext cx="7511415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8534400" imgH="5219700" progId="Paint.Picture">
                  <p:embed/>
                </p:oleObj>
              </mc:Choice>
              <mc:Fallback>
                <p:oleObj name="" r:id="rId1" imgW="8534400" imgH="5219700" progId="Paint.Picture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1860" y="1517650"/>
                        <a:ext cx="7511415" cy="447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8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5852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47565" y="3281680"/>
          <a:ext cx="296545" cy="42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3" imgW="152400" imgH="215900" progId="Equation.KSEE3">
                  <p:embed/>
                </p:oleObj>
              </mc:Choice>
              <mc:Fallback>
                <p:oleObj name="" r:id="rId3" imgW="152400" imgH="215900" progId="Equation.KSEE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7565" y="3281680"/>
                        <a:ext cx="296545" cy="4210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66560" y="3404870"/>
          <a:ext cx="321310" cy="42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65100" imgH="215900" progId="Equation.KSEE3">
                  <p:embed/>
                </p:oleObj>
              </mc:Choice>
              <mc:Fallback>
                <p:oleObj name="" r:id="rId5" imgW="165100" imgH="215900" progId="Equation.KSEE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6560" y="3404870"/>
                        <a:ext cx="321310" cy="4210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31310" y="3281680"/>
          <a:ext cx="32131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65100" imgH="228600" progId="Equation.KSEE3">
                  <p:embed/>
                </p:oleObj>
              </mc:Choice>
              <mc:Fallback>
                <p:oleObj name="" r:id="rId7" imgW="165100" imgH="228600" progId="Equation.KSEE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1310" y="3281680"/>
                        <a:ext cx="32131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59395" y="2420620"/>
          <a:ext cx="346710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9" imgW="177165" imgH="228600" progId="Equation.KSEE3">
                  <p:embed/>
                </p:oleObj>
              </mc:Choice>
              <mc:Fallback>
                <p:oleObj name="" r:id="rId9" imgW="177165" imgH="228600" progId="Equation.KSEE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59395" y="2420620"/>
                        <a:ext cx="346710" cy="446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矩形 28678"/>
          <p:cNvSpPr/>
          <p:nvPr/>
        </p:nvSpPr>
        <p:spPr>
          <a:xfrm>
            <a:off x="2011998" y="865188"/>
            <a:ext cx="8280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、阀门定位器结构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0" name="文本框 28708"/>
          <p:cNvSpPr txBox="1"/>
          <p:nvPr/>
        </p:nvSpPr>
        <p:spPr>
          <a:xfrm>
            <a:off x="3759835" y="6262657"/>
            <a:ext cx="44305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4-16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阀门定位器结构图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5841" name="组合 34"/>
          <p:cNvGrpSpPr/>
          <p:nvPr/>
        </p:nvGrpSpPr>
        <p:grpSpPr>
          <a:xfrm>
            <a:off x="2730500" y="1892300"/>
            <a:ext cx="5759450" cy="2703513"/>
            <a:chOff x="2210" y="2225"/>
            <a:chExt cx="9071" cy="4257"/>
          </a:xfrm>
        </p:grpSpPr>
        <p:sp>
          <p:nvSpPr>
            <p:cNvPr id="6" name="矩形 5"/>
            <p:cNvSpPr/>
            <p:nvPr/>
          </p:nvSpPr>
          <p:spPr>
            <a:xfrm>
              <a:off x="2323" y="4040"/>
              <a:ext cx="8958" cy="225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6858" y="4380"/>
              <a:ext cx="340" cy="340"/>
            </a:xfrm>
            <a:prstGeom prst="triangl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8778" y="4322"/>
              <a:ext cx="8" cy="1190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4478" y="4265"/>
              <a:ext cx="5" cy="1192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550" y="3017"/>
              <a:ext cx="0" cy="995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5847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086" y="4039"/>
            <a:ext cx="582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1" imgW="127635" imgH="140335" progId="Equation.KSEE3">
                    <p:embed/>
                  </p:oleObj>
                </mc:Choice>
                <mc:Fallback>
                  <p:oleObj name="" r:id="rId1" imgW="127635" imgH="140335" progId="Equation.KSEE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086" y="4039"/>
                          <a:ext cx="58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8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58" y="4379"/>
            <a:ext cx="701" cy="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3" imgW="177800" imgH="216535" progId="Equation.KSEE3">
                    <p:embed/>
                  </p:oleObj>
                </mc:Choice>
                <mc:Fallback>
                  <p:oleObj name="" r:id="rId3" imgW="177800" imgH="216535" progId="Equation.KSEE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58" y="4379"/>
                          <a:ext cx="701" cy="8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9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66" y="4379"/>
            <a:ext cx="754" cy="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5" imgW="191135" imgH="216535" progId="Equation.KSEE3">
                    <p:embed/>
                  </p:oleObj>
                </mc:Choice>
                <mc:Fallback>
                  <p:oleObj name="" r:id="rId5" imgW="191135" imgH="216535" progId="Equation.KSEE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766" y="4379"/>
                          <a:ext cx="754" cy="8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0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365" y="2792"/>
            <a:ext cx="754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" r:id="rId7" imgW="191135" imgH="229235" progId="Equation.KSEE3">
                    <p:embed/>
                  </p:oleObj>
                </mc:Choice>
                <mc:Fallback>
                  <p:oleObj name="" r:id="rId7" imgW="191135" imgH="229235" progId="Equation.KSEE3">
                    <p:embed/>
                    <p:pic>
                      <p:nvPicPr>
                        <p:cNvPr id="0" name="图片 31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65" y="2792"/>
                          <a:ext cx="754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10" y="2225"/>
            <a:ext cx="654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9" imgW="165100" imgH="229235" progId="Equation.KSEE3">
                    <p:embed/>
                  </p:oleObj>
                </mc:Choice>
                <mc:Fallback>
                  <p:oleObj name="" r:id="rId9" imgW="165100" imgH="229235" progId="Equation.KSEE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10" y="2225"/>
                          <a:ext cx="654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2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683" y="5513"/>
            <a:ext cx="2212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" r:id="rId11" imgW="559435" imgH="228600" progId="Equation.KSEE3">
                    <p:embed/>
                  </p:oleObj>
                </mc:Choice>
                <mc:Fallback>
                  <p:oleObj name="" r:id="rId11" imgW="559435" imgH="228600" progId="Equation.KSEE3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83" y="5513"/>
                          <a:ext cx="2212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3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33" y="5626"/>
            <a:ext cx="2313" cy="8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13" imgW="584835" imgH="215900" progId="Equation.KSEE3">
                    <p:embed/>
                  </p:oleObj>
                </mc:Choice>
                <mc:Fallback>
                  <p:oleObj name="" r:id="rId13" imgW="584835" imgH="215900" progId="Equation.KSEE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333" y="5626"/>
                          <a:ext cx="2313" cy="8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/>
            <p:nvPr/>
          </p:nvCxnSpPr>
          <p:spPr>
            <a:xfrm flipH="1" flipV="1">
              <a:off x="6973" y="3132"/>
              <a:ext cx="28" cy="96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598" y="3580"/>
              <a:ext cx="4375" cy="5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 flipV="1">
              <a:off x="6973" y="4720"/>
              <a:ext cx="28" cy="96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4478" y="5060"/>
              <a:ext cx="2495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6973" y="5060"/>
              <a:ext cx="1700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59" name="矩形 28678"/>
          <p:cNvSpPr/>
          <p:nvPr/>
        </p:nvSpPr>
        <p:spPr>
          <a:xfrm>
            <a:off x="2279650" y="908050"/>
            <a:ext cx="347408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、工作原理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力矩平衡原理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5861" name="对象 3178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53000" y="4696143"/>
          <a:ext cx="1880870" cy="155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15" imgW="889000" imgH="736600" progId="Equations">
                  <p:embed/>
                </p:oleObj>
              </mc:Choice>
              <mc:Fallback>
                <p:oleObj name="" r:id="rId15" imgW="889000" imgH="736600" progId="Equations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53000" y="4696143"/>
                        <a:ext cx="1880870" cy="1555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3" name="对象 317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62175" y="5132705"/>
          <a:ext cx="2415540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7" imgW="941070" imgH="241300" progId="Equations">
                  <p:embed/>
                </p:oleObj>
              </mc:Choice>
              <mc:Fallback>
                <p:oleObj name="" r:id="rId17" imgW="941070" imgH="241300" progId="Equations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62175" y="5132705"/>
                        <a:ext cx="2415540" cy="621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4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03478" y="5014913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9" imgW="1259205" imgH="445135" progId="Equations">
                  <p:embed/>
                </p:oleObj>
              </mc:Choice>
              <mc:Fallback>
                <p:oleObj name="" r:id="rId19" imgW="1259205" imgH="445135" progId="Equations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03478" y="5014913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6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7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1" imgW="914400" imgH="215900" progId="Equation.KSEE3">
                  <p:embed/>
                </p:oleObj>
              </mc:Choice>
              <mc:Fallback>
                <p:oleObj name="" r:id="rId2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流程图: 过程 31747"/>
          <p:cNvSpPr/>
          <p:nvPr/>
        </p:nvSpPr>
        <p:spPr>
          <a:xfrm>
            <a:off x="2136775" y="3789363"/>
            <a:ext cx="1150938" cy="576262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电磁机构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6" name="流程图: 或者 31748"/>
          <p:cNvSpPr/>
          <p:nvPr/>
        </p:nvSpPr>
        <p:spPr>
          <a:xfrm>
            <a:off x="5087938" y="3933825"/>
            <a:ext cx="287337" cy="288925"/>
          </a:xfrm>
          <a:prstGeom prst="flowChar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7" name="流程图: 过程 31749"/>
          <p:cNvSpPr/>
          <p:nvPr/>
        </p:nvSpPr>
        <p:spPr>
          <a:xfrm>
            <a:off x="5880100" y="3789363"/>
            <a:ext cx="1152525" cy="576262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位移-气压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流程图: 过程 31750"/>
          <p:cNvSpPr/>
          <p:nvPr/>
        </p:nvSpPr>
        <p:spPr>
          <a:xfrm>
            <a:off x="7464425" y="3790950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放大器A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流程图: 过程 31751"/>
          <p:cNvSpPr/>
          <p:nvPr/>
        </p:nvSpPr>
        <p:spPr>
          <a:xfrm>
            <a:off x="7319963" y="4654550"/>
            <a:ext cx="13684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反馈机构K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0" name="流程图: 过程 31752"/>
          <p:cNvSpPr/>
          <p:nvPr/>
        </p:nvSpPr>
        <p:spPr>
          <a:xfrm>
            <a:off x="5737225" y="4654550"/>
            <a:ext cx="1150938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1" name="流程图: 过程 31753"/>
          <p:cNvSpPr/>
          <p:nvPr/>
        </p:nvSpPr>
        <p:spPr>
          <a:xfrm>
            <a:off x="4727575" y="2422525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流程图: 过程 31754"/>
          <p:cNvSpPr/>
          <p:nvPr/>
        </p:nvSpPr>
        <p:spPr>
          <a:xfrm>
            <a:off x="4727575" y="1485900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调零装置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3" name="流程图: 过程 31755"/>
          <p:cNvSpPr/>
          <p:nvPr/>
        </p:nvSpPr>
        <p:spPr>
          <a:xfrm>
            <a:off x="3648075" y="3790950"/>
            <a:ext cx="9366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4" name="箭头 2162"/>
          <p:cNvSpPr/>
          <p:nvPr/>
        </p:nvSpPr>
        <p:spPr>
          <a:xfrm>
            <a:off x="1631950" y="4078288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5" name="箭头 2162"/>
          <p:cNvSpPr/>
          <p:nvPr/>
        </p:nvSpPr>
        <p:spPr>
          <a:xfrm>
            <a:off x="3289300" y="4078288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6" name="箭头 2162"/>
          <p:cNvSpPr/>
          <p:nvPr/>
        </p:nvSpPr>
        <p:spPr>
          <a:xfrm>
            <a:off x="4584700" y="4078288"/>
            <a:ext cx="5032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7" name="箭头 2162"/>
          <p:cNvSpPr/>
          <p:nvPr/>
        </p:nvSpPr>
        <p:spPr>
          <a:xfrm>
            <a:off x="5376863" y="4078288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8" name="箭头 2162"/>
          <p:cNvSpPr/>
          <p:nvPr/>
        </p:nvSpPr>
        <p:spPr>
          <a:xfrm>
            <a:off x="7032625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9" name="箭头 2162"/>
          <p:cNvSpPr/>
          <p:nvPr/>
        </p:nvSpPr>
        <p:spPr>
          <a:xfrm>
            <a:off x="8616950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0" name="箭头 2168"/>
          <p:cNvSpPr/>
          <p:nvPr/>
        </p:nvSpPr>
        <p:spPr>
          <a:xfrm>
            <a:off x="5232400" y="2062163"/>
            <a:ext cx="0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1" name="箭头 2168"/>
          <p:cNvSpPr/>
          <p:nvPr/>
        </p:nvSpPr>
        <p:spPr>
          <a:xfrm>
            <a:off x="5232400" y="2997200"/>
            <a:ext cx="0" cy="936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2" name="箭头 2171"/>
          <p:cNvSpPr/>
          <p:nvPr/>
        </p:nvSpPr>
        <p:spPr>
          <a:xfrm flipH="1">
            <a:off x="6888163" y="4941888"/>
            <a:ext cx="431800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3" name="箭头 2176"/>
          <p:cNvSpPr/>
          <p:nvPr/>
        </p:nvSpPr>
        <p:spPr>
          <a:xfrm flipH="1">
            <a:off x="8686800" y="4941888"/>
            <a:ext cx="1585913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6884" name="对象 317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31950" y="3429000"/>
          <a:ext cx="360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" imgW="140335" imgH="229870" progId="Equations">
                  <p:embed/>
                </p:oleObj>
              </mc:Choice>
              <mc:Fallback>
                <p:oleObj name="" r:id="rId1" imgW="140335" imgH="229870" progId="Equations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1950" y="3429000"/>
                        <a:ext cx="3603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5" name="对象 3176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43925" y="3429000"/>
          <a:ext cx="4270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3" imgW="165735" imgH="229870" progId="Equations">
                  <p:embed/>
                </p:oleObj>
              </mc:Choice>
              <mc:Fallback>
                <p:oleObj name="" r:id="rId3" imgW="165735" imgH="229870" progId="Equations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3925" y="3429000"/>
                        <a:ext cx="427038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对象 317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4700" y="3573463"/>
          <a:ext cx="5032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229870" imgH="229870" progId="Equations">
                  <p:embed/>
                </p:oleObj>
              </mc:Choice>
              <mc:Fallback>
                <p:oleObj name="" r:id="rId5" imgW="229870" imgH="229870" progId="Equations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700" y="3573463"/>
                        <a:ext cx="503238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对象 317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27575" y="2997200"/>
          <a:ext cx="533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7" imgW="242570" imgH="229870" progId="Equations">
                  <p:embed/>
                </p:oleObj>
              </mc:Choice>
              <mc:Fallback>
                <p:oleObj name="" r:id="rId7" imgW="242570" imgH="229870" progId="Equations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7575" y="2997200"/>
                        <a:ext cx="5334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8" name="对象 317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56138" y="4438650"/>
          <a:ext cx="5619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9" imgW="255270" imgH="242570" progId="Equations">
                  <p:embed/>
                </p:oleObj>
              </mc:Choice>
              <mc:Fallback>
                <p:oleObj name="" r:id="rId9" imgW="255270" imgH="242570" progId="Equations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6138" y="4438650"/>
                        <a:ext cx="561975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9" name="对象 317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59600" y="4365625"/>
          <a:ext cx="4635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1" imgW="203835" imgH="242570" progId="Equations">
                  <p:embed/>
                </p:oleObj>
              </mc:Choice>
              <mc:Fallback>
                <p:oleObj name="" r:id="rId11" imgW="203835" imgH="242570" progId="Equations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9600" y="4365625"/>
                        <a:ext cx="463550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0" name="对象 317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32625" y="3429000"/>
          <a:ext cx="4921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3" imgW="191770" imgH="217170" progId="Equations">
                  <p:embed/>
                </p:oleObj>
              </mc:Choice>
              <mc:Fallback>
                <p:oleObj name="" r:id="rId13" imgW="191770" imgH="217170" progId="Equations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2625" y="3429000"/>
                        <a:ext cx="492125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1" name="对象 317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72038" y="1989138"/>
          <a:ext cx="392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5" imgW="178435" imgH="229870" progId="Equations">
                  <p:embed/>
                </p:oleObj>
              </mc:Choice>
              <mc:Fallback>
                <p:oleObj name="" r:id="rId15" imgW="178435" imgH="229870" progId="Equations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72038" y="1989138"/>
                        <a:ext cx="392112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2" name="文本框 31774"/>
          <p:cNvSpPr txBox="1"/>
          <p:nvPr/>
        </p:nvSpPr>
        <p:spPr>
          <a:xfrm>
            <a:off x="4297363" y="6049963"/>
            <a:ext cx="4679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4-17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电气定位器机电系统框图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93" name="流程图: 过程 31775"/>
          <p:cNvSpPr/>
          <p:nvPr/>
        </p:nvSpPr>
        <p:spPr>
          <a:xfrm>
            <a:off x="8977313" y="3644900"/>
            <a:ext cx="1150937" cy="865188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气动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执行器K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94" name="箭头 2240"/>
          <p:cNvSpPr/>
          <p:nvPr/>
        </p:nvSpPr>
        <p:spPr>
          <a:xfrm flipV="1">
            <a:off x="5232400" y="4222750"/>
            <a:ext cx="0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95" name="直接连接符 31777"/>
          <p:cNvSpPr/>
          <p:nvPr/>
        </p:nvSpPr>
        <p:spPr>
          <a:xfrm flipH="1">
            <a:off x="5232400" y="4941888"/>
            <a:ext cx="5048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6" name="箭头 2162"/>
          <p:cNvSpPr/>
          <p:nvPr/>
        </p:nvSpPr>
        <p:spPr>
          <a:xfrm>
            <a:off x="10128250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97" name="直接连接符 31779"/>
          <p:cNvSpPr/>
          <p:nvPr/>
        </p:nvSpPr>
        <p:spPr>
          <a:xfrm>
            <a:off x="10272713" y="4078288"/>
            <a:ext cx="1587" cy="863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6898" name="对象 317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01275" y="3357563"/>
          <a:ext cx="227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7" imgW="89535" imgH="179070" progId="Equations">
                  <p:embed/>
                </p:oleObj>
              </mc:Choice>
              <mc:Fallback>
                <p:oleObj name="" r:id="rId17" imgW="89535" imgH="179070" progId="Equations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201275" y="3357563"/>
                        <a:ext cx="227013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9" name="对象 317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3700" y="1341438"/>
          <a:ext cx="14795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19" imgW="750570" imgH="229235" progId="Equations">
                  <p:embed/>
                </p:oleObj>
              </mc:Choice>
              <mc:Fallback>
                <p:oleObj name="" r:id="rId19" imgW="750570" imgH="229235" progId="Equations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743700" y="1341438"/>
                        <a:ext cx="147955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对象 3178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3700" y="1917700"/>
          <a:ext cx="13287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21" imgW="674370" imgH="229235" progId="Equations">
                  <p:embed/>
                </p:oleObj>
              </mc:Choice>
              <mc:Fallback>
                <p:oleObj name="" r:id="rId21" imgW="674370" imgH="229235" progId="Equations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43700" y="1917700"/>
                        <a:ext cx="1328738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1" name="对象 317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3700" y="2492375"/>
          <a:ext cx="16049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23" imgW="814070" imgH="241935" progId="Equations">
                  <p:embed/>
                </p:oleObj>
              </mc:Choice>
              <mc:Fallback>
                <p:oleObj name="" r:id="rId23" imgW="814070" imgH="241935" progId="Equations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743700" y="2492375"/>
                        <a:ext cx="1604963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2" name="对象 317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88388" y="1844675"/>
          <a:ext cx="18557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25" imgW="941070" imgH="241300" progId="Equations">
                  <p:embed/>
                </p:oleObj>
              </mc:Choice>
              <mc:Fallback>
                <p:oleObj name="" r:id="rId25" imgW="941070" imgH="241300" progId="Equations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688388" y="1844675"/>
                        <a:ext cx="1855787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79968" y="5132705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27" imgW="1259205" imgH="445135" progId="Equations">
                  <p:embed/>
                </p:oleObj>
              </mc:Choice>
              <mc:Fallback>
                <p:oleObj name="" r:id="rId27" imgW="1259205" imgH="445135" progId="Equations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79968" y="5132705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文本框 31786"/>
          <p:cNvSpPr txBox="1"/>
          <p:nvPr/>
        </p:nvSpPr>
        <p:spPr>
          <a:xfrm>
            <a:off x="5374958" y="5448618"/>
            <a:ext cx="46815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20mADC转换为0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r>
              <a:rPr lang="zh-CN" altLang="en-US" sz="2400" b="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endParaRPr lang="zh-CN" altLang="en-US" sz="2400" b="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905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906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文本框 32771"/>
          <p:cNvSpPr txBox="1"/>
          <p:nvPr/>
        </p:nvSpPr>
        <p:spPr>
          <a:xfrm>
            <a:off x="3935413" y="5949950"/>
            <a:ext cx="47513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4-18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阀门定位器校验原理框图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67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68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9805" y="1626235"/>
            <a:ext cx="8122920" cy="4188460"/>
          </a:xfrm>
          <a:prstGeom prst="rect">
            <a:avLst/>
          </a:prstGeom>
        </p:spPr>
      </p:pic>
      <p:sp>
        <p:nvSpPr>
          <p:cNvPr id="35859" name="矩形 28678"/>
          <p:cNvSpPr/>
          <p:nvPr/>
        </p:nvSpPr>
        <p:spPr>
          <a:xfrm>
            <a:off x="2279650" y="908050"/>
            <a:ext cx="55759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、阀门定位器调校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21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2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6903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0388" y="2257425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1" imgW="1259205" imgH="445135" progId="Equations">
                  <p:embed/>
                </p:oleObj>
              </mc:Choice>
              <mc:Fallback>
                <p:oleObj name="" r:id="rId1" imgW="1259205" imgH="445135" progId="Equations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10388" y="2257425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95" y="3535045"/>
            <a:ext cx="5794375" cy="298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25" y="1638300"/>
            <a:ext cx="4557395" cy="1812290"/>
          </a:xfrm>
          <a:prstGeom prst="rect">
            <a:avLst/>
          </a:prstGeom>
        </p:spPr>
      </p:pic>
      <p:sp>
        <p:nvSpPr>
          <p:cNvPr id="38913" name="文本框 33793"/>
          <p:cNvSpPr txBox="1"/>
          <p:nvPr/>
        </p:nvSpPr>
        <p:spPr>
          <a:xfrm>
            <a:off x="2155190" y="990600"/>
            <a:ext cx="30327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零位调整，调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chemeClr val="tx1"/>
              </a:solidFill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4" name="对象 33794"/>
          <p:cNvGraphicFramePr>
            <a:graphicFrameLocks noChangeAspect="1"/>
          </p:cNvGraphicFramePr>
          <p:nvPr/>
        </p:nvGraphicFramePr>
        <p:xfrm>
          <a:off x="4955858" y="996315"/>
          <a:ext cx="375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5" imgW="1664335" imgH="228600" progId="">
                  <p:embed/>
                </p:oleObj>
              </mc:Choice>
              <mc:Fallback>
                <p:oleObj name="" r:id="rId5" imgW="1664335" imgH="228600" progId="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5858" y="996315"/>
                        <a:ext cx="3757612" cy="515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67165" y="995998"/>
          <a:ext cx="9556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7" imgW="418465" imgH="165100" progId="Equation.3">
                  <p:embed/>
                </p:oleObj>
              </mc:Choice>
              <mc:Fallback>
                <p:oleObj name="" r:id="rId7" imgW="418465" imgH="1651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67165" y="995998"/>
                        <a:ext cx="955675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21" name="流程图: 决策 2867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2" name="文本框 1"/>
          <p:cNvSpPr txBox="1"/>
          <p:nvPr/>
        </p:nvSpPr>
        <p:spPr>
          <a:xfrm>
            <a:off x="4632325" y="100013"/>
            <a:ext cx="26854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5" name="文本框 33795"/>
          <p:cNvSpPr txBox="1"/>
          <p:nvPr/>
        </p:nvSpPr>
        <p:spPr>
          <a:xfrm>
            <a:off x="2424430" y="992505"/>
            <a:ext cx="56165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量程调整，调量程支点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，变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r>
              <a:rPr lang="en-US" altLang="zh-CN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6" name="对象 33796"/>
          <p:cNvGraphicFramePr>
            <a:graphicFrameLocks noChangeAspect="1"/>
          </p:cNvGraphicFramePr>
          <p:nvPr/>
        </p:nvGraphicFramePr>
        <p:xfrm>
          <a:off x="2424430" y="1713230"/>
          <a:ext cx="407511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1" imgW="1804035" imgH="228600" progId="">
                  <p:embed/>
                </p:oleObj>
              </mc:Choice>
              <mc:Fallback>
                <p:oleObj name="" r:id="rId1" imgW="1804035" imgH="228600" progId="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4430" y="1713230"/>
                        <a:ext cx="4075113" cy="515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61530" y="1641793"/>
          <a:ext cx="1246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3" imgW="546100" imgH="228600" progId="Equation.3">
                  <p:embed/>
                </p:oleObj>
              </mc:Choice>
              <mc:Fallback>
                <p:oleObj name="" r:id="rId3" imgW="546100" imgH="2286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1530" y="1641793"/>
                        <a:ext cx="124618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82448" y="2454910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5" imgW="1259205" imgH="445135" progId="Equations">
                  <p:embed/>
                </p:oleObj>
              </mc:Choice>
              <mc:Fallback>
                <p:oleObj name="" r:id="rId5" imgW="1259205" imgH="445135" progId="Equations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2448" y="2454910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95" y="3535045"/>
            <a:ext cx="5794375" cy="298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465" y="1810385"/>
            <a:ext cx="4557395" cy="1812290"/>
          </a:xfrm>
          <a:prstGeom prst="rect">
            <a:avLst/>
          </a:prstGeom>
        </p:spPr>
      </p:pic>
    </p:spTree>
  </p:cSld>
  <p:clrMapOvr>
    <a:masterClrMapping/>
  </p:clrMapOvr>
  <p:transition spd="slow" advClick="0">
    <p:wedg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文本框 34820"/>
          <p:cNvSpPr txBox="1"/>
          <p:nvPr/>
        </p:nvSpPr>
        <p:spPr>
          <a:xfrm>
            <a:off x="2114550" y="1019175"/>
            <a:ext cx="43211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、阀体部件流量方程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34821"/>
          <p:cNvGraphicFramePr>
            <a:graphicFrameLocks noChangeAspect="1"/>
          </p:cNvGraphicFramePr>
          <p:nvPr/>
        </p:nvGraphicFramePr>
        <p:xfrm>
          <a:off x="2176463" y="1895475"/>
          <a:ext cx="35306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1" imgW="1752600" imgH="482600" progId="">
                  <p:embed/>
                </p:oleObj>
              </mc:Choice>
              <mc:Fallback>
                <p:oleObj name="" r:id="rId1" imgW="1752600" imgH="482600" progId="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76463" y="1895475"/>
                        <a:ext cx="3530600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0" name="组合 34824"/>
          <p:cNvGrpSpPr/>
          <p:nvPr/>
        </p:nvGrpSpPr>
        <p:grpSpPr>
          <a:xfrm>
            <a:off x="6372225" y="1157288"/>
            <a:ext cx="3816350" cy="3240087"/>
            <a:chOff x="0" y="0"/>
            <a:chExt cx="4260" cy="3072"/>
          </a:xfrm>
        </p:grpSpPr>
        <p:grpSp>
          <p:nvGrpSpPr>
            <p:cNvPr id="39941" name="组合 34825"/>
            <p:cNvGrpSpPr/>
            <p:nvPr/>
          </p:nvGrpSpPr>
          <p:grpSpPr>
            <a:xfrm>
              <a:off x="442" y="48"/>
              <a:ext cx="2352" cy="3024"/>
              <a:chOff x="0" y="0"/>
              <a:chExt cx="2352" cy="3024"/>
            </a:xfrm>
          </p:grpSpPr>
          <p:sp>
            <p:nvSpPr>
              <p:cNvPr id="39942" name="直接连接符 34826"/>
              <p:cNvSpPr/>
              <p:nvPr/>
            </p:nvSpPr>
            <p:spPr>
              <a:xfrm>
                <a:off x="432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3" name="直接连接符 34827"/>
              <p:cNvSpPr/>
              <p:nvPr/>
            </p:nvSpPr>
            <p:spPr>
              <a:xfrm flipV="1">
                <a:off x="1104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4" name="直接连接符 34828"/>
              <p:cNvSpPr/>
              <p:nvPr/>
            </p:nvSpPr>
            <p:spPr>
              <a:xfrm>
                <a:off x="1104" y="28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5" name="直接连接符 34829"/>
              <p:cNvSpPr/>
              <p:nvPr/>
            </p:nvSpPr>
            <p:spPr>
              <a:xfrm>
                <a:off x="1296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6" name="直接连接符 34830"/>
              <p:cNvSpPr/>
              <p:nvPr/>
            </p:nvSpPr>
            <p:spPr>
              <a:xfrm>
                <a:off x="1296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7" name="任意多边形 34831"/>
              <p:cNvSpPr/>
              <p:nvPr/>
            </p:nvSpPr>
            <p:spPr>
              <a:xfrm>
                <a:off x="576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48" name="任意多边形 34832"/>
              <p:cNvSpPr/>
              <p:nvPr/>
            </p:nvSpPr>
            <p:spPr>
              <a:xfrm>
                <a:off x="1680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49" name="直接连接符 34833"/>
              <p:cNvSpPr/>
              <p:nvPr/>
            </p:nvSpPr>
            <p:spPr>
              <a:xfrm>
                <a:off x="768" y="624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0" name="直接连接符 34834"/>
              <p:cNvSpPr/>
              <p:nvPr/>
            </p:nvSpPr>
            <p:spPr>
              <a:xfrm>
                <a:off x="144" y="624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1" name="直接连接符 34835"/>
              <p:cNvSpPr/>
              <p:nvPr/>
            </p:nvSpPr>
            <p:spPr>
              <a:xfrm>
                <a:off x="1872" y="624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2" name="直接连接符 34836"/>
              <p:cNvSpPr/>
              <p:nvPr/>
            </p:nvSpPr>
            <p:spPr>
              <a:xfrm flipH="1">
                <a:off x="28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3" name="直接连接符 34837"/>
              <p:cNvSpPr/>
              <p:nvPr/>
            </p:nvSpPr>
            <p:spPr>
              <a:xfrm>
                <a:off x="144" y="57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4" name="直接连接符 34838"/>
              <p:cNvSpPr/>
              <p:nvPr/>
            </p:nvSpPr>
            <p:spPr>
              <a:xfrm>
                <a:off x="196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5" name="直接连接符 34839"/>
              <p:cNvSpPr/>
              <p:nvPr/>
            </p:nvSpPr>
            <p:spPr>
              <a:xfrm>
                <a:off x="2112" y="57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6" name="直接连接符 34840"/>
              <p:cNvSpPr/>
              <p:nvPr/>
            </p:nvSpPr>
            <p:spPr>
              <a:xfrm>
                <a:off x="144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7" name="直接连接符 34841"/>
              <p:cNvSpPr/>
              <p:nvPr/>
            </p:nvSpPr>
            <p:spPr>
              <a:xfrm>
                <a:off x="2112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8" name="直接连接符 34842"/>
              <p:cNvSpPr/>
              <p:nvPr/>
            </p:nvSpPr>
            <p:spPr>
              <a:xfrm>
                <a:off x="336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9" name="直接连接符 34843"/>
              <p:cNvSpPr/>
              <p:nvPr/>
            </p:nvSpPr>
            <p:spPr>
              <a:xfrm flipH="1">
                <a:off x="1968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0" name="矩形 34844"/>
              <p:cNvSpPr/>
              <p:nvPr/>
            </p:nvSpPr>
            <p:spPr>
              <a:xfrm>
                <a:off x="960" y="624"/>
                <a:ext cx="480" cy="9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1" name="矩形 34845"/>
              <p:cNvSpPr/>
              <p:nvPr/>
            </p:nvSpPr>
            <p:spPr>
              <a:xfrm>
                <a:off x="1152" y="720"/>
                <a:ext cx="96" cy="14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2" name="直接连接符 34846"/>
              <p:cNvSpPr/>
              <p:nvPr/>
            </p:nvSpPr>
            <p:spPr>
              <a:xfrm>
                <a:off x="480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3" name="直接连接符 34847"/>
              <p:cNvSpPr/>
              <p:nvPr/>
            </p:nvSpPr>
            <p:spPr>
              <a:xfrm>
                <a:off x="1728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4" name="直接连接符 34848"/>
              <p:cNvSpPr/>
              <p:nvPr/>
            </p:nvSpPr>
            <p:spPr>
              <a:xfrm>
                <a:off x="720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5" name="直接连接符 34849"/>
              <p:cNvSpPr/>
              <p:nvPr/>
            </p:nvSpPr>
            <p:spPr>
              <a:xfrm>
                <a:off x="1728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6" name="直接连接符 34850"/>
              <p:cNvSpPr/>
              <p:nvPr/>
            </p:nvSpPr>
            <p:spPr>
              <a:xfrm>
                <a:off x="1104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7" name="直接连接符 34851"/>
              <p:cNvSpPr/>
              <p:nvPr/>
            </p:nvSpPr>
            <p:spPr>
              <a:xfrm>
                <a:off x="1296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8" name="直接连接符 34852"/>
              <p:cNvSpPr/>
              <p:nvPr/>
            </p:nvSpPr>
            <p:spPr>
              <a:xfrm>
                <a:off x="720" y="129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9" name="直接连接符 34853"/>
              <p:cNvSpPr/>
              <p:nvPr/>
            </p:nvSpPr>
            <p:spPr>
              <a:xfrm>
                <a:off x="1296" y="1296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0" name="任意多边形 34854"/>
              <p:cNvSpPr/>
              <p:nvPr/>
            </p:nvSpPr>
            <p:spPr>
              <a:xfrm>
                <a:off x="672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1" name="任意多边形 34855"/>
              <p:cNvSpPr/>
              <p:nvPr/>
            </p:nvSpPr>
            <p:spPr>
              <a:xfrm flipH="1">
                <a:off x="1728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2" name="直接连接符 34856"/>
              <p:cNvSpPr/>
              <p:nvPr/>
            </p:nvSpPr>
            <p:spPr>
              <a:xfrm>
                <a:off x="720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3" name="直接连接符 34857"/>
              <p:cNvSpPr/>
              <p:nvPr/>
            </p:nvSpPr>
            <p:spPr>
              <a:xfrm>
                <a:off x="1728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4" name="任意多边形 34858"/>
              <p:cNvSpPr/>
              <p:nvPr/>
            </p:nvSpPr>
            <p:spPr>
              <a:xfrm>
                <a:off x="480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5" name="任意多边形 34859"/>
              <p:cNvSpPr/>
              <p:nvPr/>
            </p:nvSpPr>
            <p:spPr>
              <a:xfrm flipH="1">
                <a:off x="1728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6" name="直接连接符 34860"/>
              <p:cNvSpPr/>
              <p:nvPr/>
            </p:nvSpPr>
            <p:spPr>
              <a:xfrm>
                <a:off x="480" y="220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7" name="直接连接符 34861"/>
              <p:cNvSpPr/>
              <p:nvPr/>
            </p:nvSpPr>
            <p:spPr>
              <a:xfrm>
                <a:off x="1968" y="2208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8" name="任意多边形 34862"/>
              <p:cNvSpPr/>
              <p:nvPr/>
            </p:nvSpPr>
            <p:spPr>
              <a:xfrm>
                <a:off x="480" y="2640"/>
                <a:ext cx="336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2" y="189"/>
                  </a:cxn>
                  <a:cxn ang="0">
                    <a:pos x="520" y="561"/>
                  </a:cxn>
                  <a:cxn ang="0">
                    <a:pos x="622" y="656"/>
                  </a:cxn>
                </a:cxnLst>
                <a:pathLst>
                  <a:path w="288" h="336">
                    <a:moveTo>
                      <a:pt x="0" y="0"/>
                    </a:moveTo>
                    <a:cubicBezTo>
                      <a:pt x="52" y="24"/>
                      <a:pt x="104" y="48"/>
                      <a:pt x="144" y="96"/>
                    </a:cubicBezTo>
                    <a:cubicBezTo>
                      <a:pt x="184" y="144"/>
                      <a:pt x="216" y="248"/>
                      <a:pt x="240" y="288"/>
                    </a:cubicBezTo>
                    <a:cubicBezTo>
                      <a:pt x="264" y="328"/>
                      <a:pt x="276" y="332"/>
                      <a:pt x="288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9" name="任意多边形 34863"/>
              <p:cNvSpPr/>
              <p:nvPr/>
            </p:nvSpPr>
            <p:spPr>
              <a:xfrm>
                <a:off x="1680" y="2640"/>
                <a:ext cx="288" cy="38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144" y="144"/>
                  </a:cxn>
                  <a:cxn ang="0">
                    <a:pos x="48" y="336"/>
                  </a:cxn>
                  <a:cxn ang="0">
                    <a:pos x="0" y="384"/>
                  </a:cxn>
                </a:cxnLst>
                <a:pathLst>
                  <a:path w="288" h="384">
                    <a:moveTo>
                      <a:pt x="288" y="0"/>
                    </a:moveTo>
                    <a:cubicBezTo>
                      <a:pt x="236" y="44"/>
                      <a:pt x="184" y="88"/>
                      <a:pt x="144" y="144"/>
                    </a:cubicBezTo>
                    <a:cubicBezTo>
                      <a:pt x="104" y="200"/>
                      <a:pt x="72" y="296"/>
                      <a:pt x="48" y="336"/>
                    </a:cubicBezTo>
                    <a:cubicBezTo>
                      <a:pt x="24" y="376"/>
                      <a:pt x="12" y="380"/>
                      <a:pt x="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80" name="直接连接符 34864"/>
              <p:cNvSpPr/>
              <p:nvPr/>
            </p:nvSpPr>
            <p:spPr>
              <a:xfrm>
                <a:off x="816" y="3024"/>
                <a:ext cx="86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1" name="直接连接符 34865"/>
              <p:cNvSpPr/>
              <p:nvPr/>
            </p:nvSpPr>
            <p:spPr>
              <a:xfrm>
                <a:off x="1104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2" name="直接连接符 34866"/>
              <p:cNvSpPr/>
              <p:nvPr/>
            </p:nvSpPr>
            <p:spPr>
              <a:xfrm>
                <a:off x="1296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3" name="直接连接符 34867"/>
              <p:cNvSpPr/>
              <p:nvPr/>
            </p:nvSpPr>
            <p:spPr>
              <a:xfrm>
                <a:off x="720" y="1920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4" name="直接连接符 34868"/>
              <p:cNvSpPr/>
              <p:nvPr/>
            </p:nvSpPr>
            <p:spPr>
              <a:xfrm>
                <a:off x="1296" y="1920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5" name="任意多边形 34869"/>
              <p:cNvSpPr/>
              <p:nvPr/>
            </p:nvSpPr>
            <p:spPr>
              <a:xfrm>
                <a:off x="624" y="2160"/>
                <a:ext cx="480" cy="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40" y="192"/>
                  </a:cxn>
                  <a:cxn ang="0">
                    <a:pos x="288" y="240"/>
                  </a:cxn>
                  <a:cxn ang="0">
                    <a:pos x="480" y="240"/>
                  </a:cxn>
                </a:cxnLst>
                <a:pathLst>
                  <a:path w="480" h="248">
                    <a:moveTo>
                      <a:pt x="0" y="0"/>
                    </a:moveTo>
                    <a:cubicBezTo>
                      <a:pt x="52" y="8"/>
                      <a:pt x="104" y="16"/>
                      <a:pt x="144" y="48"/>
                    </a:cubicBezTo>
                    <a:cubicBezTo>
                      <a:pt x="184" y="80"/>
                      <a:pt x="216" y="160"/>
                      <a:pt x="240" y="192"/>
                    </a:cubicBezTo>
                    <a:cubicBezTo>
                      <a:pt x="264" y="224"/>
                      <a:pt x="248" y="232"/>
                      <a:pt x="288" y="240"/>
                    </a:cubicBezTo>
                    <a:cubicBezTo>
                      <a:pt x="328" y="248"/>
                      <a:pt x="448" y="248"/>
                      <a:pt x="480" y="24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86" name="直接连接符 34870"/>
              <p:cNvSpPr/>
              <p:nvPr/>
            </p:nvSpPr>
            <p:spPr>
              <a:xfrm>
                <a:off x="1008" y="2304"/>
                <a:ext cx="19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7" name="直接连接符 34871"/>
              <p:cNvSpPr/>
              <p:nvPr/>
            </p:nvSpPr>
            <p:spPr>
              <a:xfrm flipH="1">
                <a:off x="1248" y="230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8" name="矩形 34872"/>
              <p:cNvSpPr/>
              <p:nvPr/>
            </p:nvSpPr>
            <p:spPr>
              <a:xfrm>
                <a:off x="1056" y="2208"/>
                <a:ext cx="288" cy="4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89" name="任意多边形 34873"/>
              <p:cNvSpPr/>
              <p:nvPr/>
            </p:nvSpPr>
            <p:spPr>
              <a:xfrm>
                <a:off x="1104" y="2256"/>
                <a:ext cx="192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192" y="0"/>
                  </a:cxn>
                </a:cxnLst>
                <a:pathLst>
                  <a:path w="192" h="192">
                    <a:moveTo>
                      <a:pt x="0" y="0"/>
                    </a:moveTo>
                    <a:cubicBezTo>
                      <a:pt x="32" y="96"/>
                      <a:pt x="64" y="192"/>
                      <a:pt x="96" y="192"/>
                    </a:cubicBezTo>
                    <a:cubicBezTo>
                      <a:pt x="128" y="192"/>
                      <a:pt x="160" y="96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90" name="任意多边形 34874"/>
              <p:cNvSpPr/>
              <p:nvPr/>
            </p:nvSpPr>
            <p:spPr>
              <a:xfrm>
                <a:off x="1344" y="2400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96"/>
                  </a:cxn>
                  <a:cxn ang="0">
                    <a:pos x="336" y="288"/>
                  </a:cxn>
                  <a:cxn ang="0">
                    <a:pos x="480" y="384"/>
                  </a:cxn>
                </a:cxnLst>
                <a:pathLst>
                  <a:path w="480" h="384">
                    <a:moveTo>
                      <a:pt x="0" y="0"/>
                    </a:moveTo>
                    <a:cubicBezTo>
                      <a:pt x="68" y="24"/>
                      <a:pt x="136" y="48"/>
                      <a:pt x="192" y="96"/>
                    </a:cubicBezTo>
                    <a:cubicBezTo>
                      <a:pt x="248" y="144"/>
                      <a:pt x="288" y="240"/>
                      <a:pt x="336" y="288"/>
                    </a:cubicBezTo>
                    <a:cubicBezTo>
                      <a:pt x="384" y="336"/>
                      <a:pt x="448" y="368"/>
                      <a:pt x="48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91" name="直接连接符 34875"/>
              <p:cNvSpPr/>
              <p:nvPr/>
            </p:nvSpPr>
            <p:spPr>
              <a:xfrm>
                <a:off x="0" y="2448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92" name="直接连接符 34876"/>
              <p:cNvSpPr/>
              <p:nvPr/>
            </p:nvSpPr>
            <p:spPr>
              <a:xfrm>
                <a:off x="1968" y="244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93" name="直接连接符 34877"/>
              <p:cNvSpPr/>
              <p:nvPr/>
            </p:nvSpPr>
            <p:spPr>
              <a:xfrm>
                <a:off x="1008" y="720"/>
                <a:ext cx="38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4" name="直接连接符 34878"/>
              <p:cNvSpPr/>
              <p:nvPr/>
            </p:nvSpPr>
            <p:spPr>
              <a:xfrm flipH="1">
                <a:off x="1008" y="864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5" name="直接连接符 34879"/>
              <p:cNvSpPr/>
              <p:nvPr/>
            </p:nvSpPr>
            <p:spPr>
              <a:xfrm>
                <a:off x="1008" y="960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6" name="直接连接符 34880"/>
              <p:cNvSpPr/>
              <p:nvPr/>
            </p:nvSpPr>
            <p:spPr>
              <a:xfrm flipH="1">
                <a:off x="1104" y="1056"/>
                <a:ext cx="288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7" name="直接连接符 34881"/>
              <p:cNvSpPr/>
              <p:nvPr/>
            </p:nvSpPr>
            <p:spPr>
              <a:xfrm>
                <a:off x="1200" y="0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39998" name="直接连接符 34882"/>
            <p:cNvSpPr/>
            <p:nvPr/>
          </p:nvSpPr>
          <p:spPr>
            <a:xfrm>
              <a:off x="2362" y="480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99" name="直接连接符 34883"/>
            <p:cNvSpPr/>
            <p:nvPr/>
          </p:nvSpPr>
          <p:spPr>
            <a:xfrm>
              <a:off x="2170" y="1344"/>
              <a:ext cx="12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00" name="直接连接符 34884"/>
            <p:cNvSpPr/>
            <p:nvPr/>
          </p:nvSpPr>
          <p:spPr>
            <a:xfrm>
              <a:off x="2122" y="3072"/>
              <a:ext cx="1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001" name="直接箭头连接符 34885"/>
            <p:cNvCxnSpPr/>
            <p:nvPr/>
          </p:nvCxnSpPr>
          <p:spPr>
            <a:xfrm flipV="1">
              <a:off x="3274" y="480"/>
              <a:ext cx="0" cy="864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002" name="直接箭头连接符 34886"/>
            <p:cNvCxnSpPr/>
            <p:nvPr/>
          </p:nvCxnSpPr>
          <p:spPr>
            <a:xfrm flipV="1">
              <a:off x="3274" y="1344"/>
              <a:ext cx="1" cy="168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0003" name="对象 34887"/>
            <p:cNvGraphicFramePr>
              <a:graphicFrameLocks noChangeAspect="1"/>
            </p:cNvGraphicFramePr>
            <p:nvPr/>
          </p:nvGraphicFramePr>
          <p:xfrm>
            <a:off x="2506" y="0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0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4" name="对象 34888"/>
            <p:cNvGraphicFramePr>
              <a:graphicFrameLocks noChangeAspect="1"/>
            </p:cNvGraphicFramePr>
            <p:nvPr/>
          </p:nvGraphicFramePr>
          <p:xfrm>
            <a:off x="3370" y="19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5" imgW="547370" imgH="191135" progId="">
                    <p:embed/>
                  </p:oleObj>
                </mc:Choice>
                <mc:Fallback>
                  <p:oleObj name="" r:id="rId5" imgW="547370" imgH="191135" progId="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70" y="19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5" name="对象 34889"/>
            <p:cNvGraphicFramePr>
              <a:graphicFrameLocks noChangeAspect="1"/>
            </p:cNvGraphicFramePr>
            <p:nvPr/>
          </p:nvGraphicFramePr>
          <p:xfrm>
            <a:off x="3322" y="7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7" imgW="547370" imgH="191135" progId="">
                    <p:embed/>
                  </p:oleObj>
                </mc:Choice>
                <mc:Fallback>
                  <p:oleObj name="" r:id="rId7" imgW="547370" imgH="191135" progId="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22" y="7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6" name="对象 34890"/>
            <p:cNvGraphicFramePr>
              <a:graphicFrameLocks noChangeAspect="1"/>
            </p:cNvGraphicFramePr>
            <p:nvPr/>
          </p:nvGraphicFramePr>
          <p:xfrm>
            <a:off x="217" y="134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9" imgW="293370" imgH="191770" progId="">
                    <p:embed/>
                  </p:oleObj>
                </mc:Choice>
                <mc:Fallback>
                  <p:oleObj name="" r:id="rId9" imgW="293370" imgH="191770" progId="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7" y="134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7" name="对象 34891"/>
            <p:cNvGraphicFramePr>
              <a:graphicFrameLocks noChangeAspect="1"/>
            </p:cNvGraphicFramePr>
            <p:nvPr/>
          </p:nvGraphicFramePr>
          <p:xfrm>
            <a:off x="0" y="960"/>
            <a:ext cx="911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1" imgW="560070" imgH="191135" progId="">
                    <p:embed/>
                  </p:oleObj>
                </mc:Choice>
                <mc:Fallback>
                  <p:oleObj name="" r:id="rId11" imgW="560070" imgH="191135" progId="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960"/>
                          <a:ext cx="911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8" name="对象 34892"/>
            <p:cNvGraphicFramePr>
              <a:graphicFrameLocks noChangeAspect="1"/>
            </p:cNvGraphicFramePr>
            <p:nvPr/>
          </p:nvGraphicFramePr>
          <p:xfrm>
            <a:off x="217" y="1776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13" imgW="293370" imgH="191770" progId="">
                    <p:embed/>
                  </p:oleObj>
                </mc:Choice>
                <mc:Fallback>
                  <p:oleObj name="" r:id="rId13" imgW="293370" imgH="191770" progId="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7" y="1776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9" name="对象 34893"/>
            <p:cNvGraphicFramePr>
              <a:graphicFrameLocks noChangeAspect="1"/>
            </p:cNvGraphicFramePr>
            <p:nvPr/>
          </p:nvGraphicFramePr>
          <p:xfrm>
            <a:off x="2617" y="206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15" imgW="293370" imgH="191770" progId="">
                    <p:embed/>
                  </p:oleObj>
                </mc:Choice>
                <mc:Fallback>
                  <p:oleObj name="" r:id="rId15" imgW="293370" imgH="191770" progId="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17" y="206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10" name="对象 34894"/>
            <p:cNvGraphicFramePr>
              <a:graphicFrameLocks noChangeAspect="1"/>
            </p:cNvGraphicFramePr>
            <p:nvPr/>
          </p:nvGraphicFramePr>
          <p:xfrm>
            <a:off x="2473" y="1642"/>
            <a:ext cx="47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17" imgW="293370" imgH="178435" progId="">
                    <p:embed/>
                  </p:oleObj>
                </mc:Choice>
                <mc:Fallback>
                  <p:oleObj name="" r:id="rId17" imgW="293370" imgH="178435" progId="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473" y="1642"/>
                          <a:ext cx="476" cy="2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11" name="直接连接符 34895"/>
            <p:cNvSpPr/>
            <p:nvPr/>
          </p:nvSpPr>
          <p:spPr>
            <a:xfrm flipV="1">
              <a:off x="826" y="1008"/>
              <a:ext cx="62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2" name="直接连接符 34896"/>
            <p:cNvSpPr/>
            <p:nvPr/>
          </p:nvSpPr>
          <p:spPr>
            <a:xfrm>
              <a:off x="634" y="153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3" name="直接连接符 34897"/>
            <p:cNvSpPr/>
            <p:nvPr/>
          </p:nvSpPr>
          <p:spPr>
            <a:xfrm>
              <a:off x="634" y="1968"/>
              <a:ext cx="43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4" name="直接连接符 34898"/>
            <p:cNvSpPr/>
            <p:nvPr/>
          </p:nvSpPr>
          <p:spPr>
            <a:xfrm flipH="1">
              <a:off x="1738" y="1776"/>
              <a:ext cx="768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5" name="直接连接符 34899"/>
            <p:cNvSpPr/>
            <p:nvPr/>
          </p:nvSpPr>
          <p:spPr>
            <a:xfrm flipH="1">
              <a:off x="1786" y="2208"/>
              <a:ext cx="864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0016" name="对象 34900"/>
            <p:cNvGraphicFramePr>
              <a:graphicFrameLocks noChangeAspect="1"/>
            </p:cNvGraphicFramePr>
            <p:nvPr/>
          </p:nvGraphicFramePr>
          <p:xfrm>
            <a:off x="1738" y="0"/>
            <a:ext cx="18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19" imgW="115570" imgH="141605" progId="">
                    <p:embed/>
                  </p:oleObj>
                </mc:Choice>
                <mc:Fallback>
                  <p:oleObj name="" r:id="rId19" imgW="115570" imgH="141605" progId="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38" y="0"/>
                          <a:ext cx="186" cy="2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017" name="Text Box 8"/>
          <p:cNvSpPr txBox="1"/>
          <p:nvPr/>
        </p:nvSpPr>
        <p:spPr>
          <a:xfrm>
            <a:off x="1663700" y="4911090"/>
            <a:ext cx="92119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（流量系数）：标准压差（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100kPa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），一定水温（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5~40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℃），介质密度为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1g/cm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时，每小时流经阀体部件的流量数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/h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01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79650" y="3071813"/>
          <a:ext cx="30797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21" imgW="1321435" imgH="419100" progId="Equation.KSEE3">
                  <p:embed/>
                </p:oleObj>
              </mc:Choice>
              <mc:Fallback>
                <p:oleObj name="" r:id="rId21" imgW="1321435" imgH="419100" progId="Equation.KSEE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79650" y="3071813"/>
                        <a:ext cx="307975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14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388" y="1028700"/>
            <a:ext cx="7467600" cy="2170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文本框 9220"/>
          <p:cNvSpPr txBox="1"/>
          <p:nvPr/>
        </p:nvSpPr>
        <p:spPr>
          <a:xfrm>
            <a:off x="1985963" y="3314700"/>
            <a:ext cx="8218488" cy="12299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1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）信号综合放大（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伺服放大器）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0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将调节器的输入控制信号与执行器反馈信号比较和放大，输出控制信号控制伺服电机的正反转。</a:t>
            </a:r>
            <a:endParaRPr kumimoji="0" lang="zh-CN" altLang="en-US" sz="20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84388" y="4545013"/>
            <a:ext cx="7850188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lang="en-US" altLang="zh-CN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2</a:t>
            </a: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）手动控制（</a:t>
            </a: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电动操作器）</a:t>
            </a:r>
            <a:endParaRPr kumimoji="0" lang="zh-CN" altLang="en-US" sz="24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自动时：</a:t>
            </a:r>
            <a:r>
              <a:rPr lang="zh-CN" altLang="en-US" sz="200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接通伺服放大器，伺服电机受伺服放大器输出控制。</a:t>
            </a:r>
            <a:endParaRPr kumimoji="0" lang="zh-CN" altLang="en-US" sz="20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手动时：</a:t>
            </a:r>
            <a:r>
              <a:rPr lang="zh-CN" altLang="en-US" sz="200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切断伺服放大器的输出信号，由操作器的正、反按钮直接控制伺服电机的电源，实现输出轴（杆）正/停/反三种状态的遥控操作。</a:t>
            </a:r>
            <a:endParaRPr lang="zh-CN" altLang="en-US" sz="2000" noProof="1"/>
          </a:p>
        </p:txBody>
      </p:sp>
    </p:spTree>
  </p:cSld>
  <p:clrMapOvr>
    <a:masterClrMapping/>
  </p:clrMapOvr>
  <p:transition spd="slow" advClick="0">
    <p:wedg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框 35843"/>
          <p:cNvSpPr txBox="1"/>
          <p:nvPr/>
        </p:nvSpPr>
        <p:spPr>
          <a:xfrm>
            <a:off x="2135188" y="865188"/>
            <a:ext cx="727233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、阀体部件的可调比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62" name="Object 5"/>
          <p:cNvGraphicFramePr>
            <a:graphicFrameLocks noChangeAspect="1"/>
          </p:cNvGraphicFramePr>
          <p:nvPr/>
        </p:nvGraphicFramePr>
        <p:xfrm>
          <a:off x="2782888" y="2233613"/>
          <a:ext cx="44227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1" imgW="2197100" imgH="482600" progId="">
                  <p:embed/>
                </p:oleObj>
              </mc:Choice>
              <mc:Fallback>
                <p:oleObj name="" r:id="rId1" imgW="2197100" imgH="482600" progId="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2888" y="2233613"/>
                        <a:ext cx="4422775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6"/>
          <p:cNvSpPr txBox="1"/>
          <p:nvPr/>
        </p:nvSpPr>
        <p:spPr>
          <a:xfrm>
            <a:off x="2135188" y="1585913"/>
            <a:ext cx="50403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阀体部件的理想可调比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 Box 7"/>
          <p:cNvSpPr txBox="1"/>
          <p:nvPr/>
        </p:nvSpPr>
        <p:spPr>
          <a:xfrm>
            <a:off x="2422525" y="3314700"/>
            <a:ext cx="79597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R=30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，阀前后压差一定，反映阀体部件的调节能力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965" name="Group 9"/>
          <p:cNvGrpSpPr/>
          <p:nvPr/>
        </p:nvGrpSpPr>
        <p:grpSpPr>
          <a:xfrm>
            <a:off x="2351088" y="4364038"/>
            <a:ext cx="3311525" cy="1657350"/>
            <a:chOff x="0" y="0"/>
            <a:chExt cx="2086" cy="1044"/>
          </a:xfrm>
        </p:grpSpPr>
        <p:grpSp>
          <p:nvGrpSpPr>
            <p:cNvPr id="40966" name="Group 10"/>
            <p:cNvGrpSpPr/>
            <p:nvPr/>
          </p:nvGrpSpPr>
          <p:grpSpPr>
            <a:xfrm>
              <a:off x="363" y="363"/>
              <a:ext cx="543" cy="136"/>
              <a:chOff x="0" y="0"/>
              <a:chExt cx="543" cy="136"/>
            </a:xfrm>
          </p:grpSpPr>
          <p:grpSp>
            <p:nvGrpSpPr>
              <p:cNvPr id="40967" name="Group 11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0968" name="Line 12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69" name="Line 13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970" name="Group 14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0971" name="Line 15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72" name="Line 16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973" name="Group 17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0974" name="Line 18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75" name="Line 19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976" name="Group 20"/>
            <p:cNvGrpSpPr/>
            <p:nvPr/>
          </p:nvGrpSpPr>
          <p:grpSpPr>
            <a:xfrm>
              <a:off x="1360" y="273"/>
              <a:ext cx="272" cy="318"/>
              <a:chOff x="0" y="0"/>
              <a:chExt cx="272" cy="318"/>
            </a:xfrm>
          </p:grpSpPr>
          <p:sp>
            <p:nvSpPr>
              <p:cNvPr id="40977" name="Line 21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8" name="Line 22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9" name="Line 23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0" name="Line 24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1" name="Line 25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2" name="Line 26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983" name="Line 27"/>
            <p:cNvSpPr/>
            <p:nvPr/>
          </p:nvSpPr>
          <p:spPr>
            <a:xfrm>
              <a:off x="907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4" name="Line 28"/>
            <p:cNvSpPr/>
            <p:nvPr/>
          </p:nvSpPr>
          <p:spPr>
            <a:xfrm flipH="1">
              <a:off x="0" y="49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5" name="Line 29"/>
            <p:cNvSpPr/>
            <p:nvPr/>
          </p:nvSpPr>
          <p:spPr>
            <a:xfrm>
              <a:off x="1633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6" name="Line 30"/>
            <p:cNvSpPr/>
            <p:nvPr/>
          </p:nvSpPr>
          <p:spPr>
            <a:xfrm>
              <a:off x="9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Line 31"/>
            <p:cNvSpPr/>
            <p:nvPr/>
          </p:nvSpPr>
          <p:spPr>
            <a:xfrm>
              <a:off x="1088" y="49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8" name="Line 32"/>
            <p:cNvSpPr/>
            <p:nvPr/>
          </p:nvSpPr>
          <p:spPr>
            <a:xfrm>
              <a:off x="195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989" name="AutoShape 33"/>
            <p:cNvCxnSpPr/>
            <p:nvPr/>
          </p:nvCxnSpPr>
          <p:spPr>
            <a:xfrm>
              <a:off x="90" y="772"/>
              <a:ext cx="998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990" name="AutoShape 34"/>
            <p:cNvCxnSpPr/>
            <p:nvPr/>
          </p:nvCxnSpPr>
          <p:spPr>
            <a:xfrm>
              <a:off x="1088" y="772"/>
              <a:ext cx="862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991" name="AutoShape 35"/>
            <p:cNvCxnSpPr/>
            <p:nvPr/>
          </p:nvCxnSpPr>
          <p:spPr>
            <a:xfrm>
              <a:off x="90" y="998"/>
              <a:ext cx="18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0992" name="Line 36"/>
            <p:cNvSpPr/>
            <p:nvPr/>
          </p:nvSpPr>
          <p:spPr>
            <a:xfrm>
              <a:off x="363" y="273"/>
              <a:ext cx="5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0993" name="Object 37"/>
            <p:cNvGraphicFramePr>
              <a:graphicFrameLocks noChangeAspect="1"/>
            </p:cNvGraphicFramePr>
            <p:nvPr/>
          </p:nvGraphicFramePr>
          <p:xfrm>
            <a:off x="499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3" imgW="166370" imgH="230505" progId="">
                    <p:embed/>
                  </p:oleObj>
                </mc:Choice>
                <mc:Fallback>
                  <p:oleObj name="" r:id="rId3" imgW="166370" imgH="230505" progId="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4" name="Object 38"/>
            <p:cNvGraphicFramePr>
              <a:graphicFrameLocks noChangeAspect="1"/>
            </p:cNvGraphicFramePr>
            <p:nvPr/>
          </p:nvGraphicFramePr>
          <p:xfrm>
            <a:off x="443" y="499"/>
            <a:ext cx="32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5" imgW="255905" imgH="230505" progId="">
                    <p:embed/>
                  </p:oleObj>
                </mc:Choice>
                <mc:Fallback>
                  <p:oleObj name="" r:id="rId5" imgW="255905" imgH="230505" progId="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3" y="499"/>
                          <a:ext cx="322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5" name="Object 39"/>
            <p:cNvGraphicFramePr>
              <a:graphicFrameLocks noChangeAspect="1"/>
            </p:cNvGraphicFramePr>
            <p:nvPr/>
          </p:nvGraphicFramePr>
          <p:xfrm>
            <a:off x="1368" y="545"/>
            <a:ext cx="30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" r:id="rId7" imgW="243205" imgH="230505" progId="">
                    <p:embed/>
                  </p:oleObj>
                </mc:Choice>
                <mc:Fallback>
                  <p:oleObj name="" r:id="rId7" imgW="243205" imgH="230505" progId="">
                    <p:embed/>
                    <p:pic>
                      <p:nvPicPr>
                        <p:cNvPr id="0" name="图片 32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8" y="545"/>
                          <a:ext cx="306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6" name="Object 40"/>
            <p:cNvGraphicFramePr>
              <a:graphicFrameLocks noChangeAspect="1"/>
            </p:cNvGraphicFramePr>
            <p:nvPr/>
          </p:nvGraphicFramePr>
          <p:xfrm>
            <a:off x="816" y="81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9" imgW="243205" imgH="166370" progId="">
                    <p:embed/>
                  </p:oleObj>
                </mc:Choice>
                <mc:Fallback>
                  <p:oleObj name="" r:id="rId9" imgW="243205" imgH="166370" progId="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16" y="81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97" name="Text Box 41"/>
          <p:cNvSpPr txBox="1"/>
          <p:nvPr/>
        </p:nvSpPr>
        <p:spPr>
          <a:xfrm>
            <a:off x="3071813" y="6092825"/>
            <a:ext cx="208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串联管道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998" name="Group 17"/>
          <p:cNvGrpSpPr/>
          <p:nvPr/>
        </p:nvGrpSpPr>
        <p:grpSpPr>
          <a:xfrm>
            <a:off x="6599238" y="4364038"/>
            <a:ext cx="3095625" cy="1727200"/>
            <a:chOff x="0" y="0"/>
            <a:chExt cx="1950" cy="1088"/>
          </a:xfrm>
        </p:grpSpPr>
        <p:grpSp>
          <p:nvGrpSpPr>
            <p:cNvPr id="40999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1000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1001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2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003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1004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5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006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1007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8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1009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1010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1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2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3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4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5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1016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017" name="AutoShape 36"/>
            <p:cNvCxnSpPr>
              <a:stCxn id="41023" idx="1"/>
              <a:endCxn id="41024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1018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11" imgW="166370" imgH="230505" progId="">
                    <p:embed/>
                  </p:oleObj>
                </mc:Choice>
                <mc:Fallback>
                  <p:oleObj name="" r:id="rId11" imgW="166370" imgH="230505" progId="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9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0" name="" r:id="rId12" imgW="243205" imgH="166370" progId="">
                    <p:embed/>
                  </p:oleObj>
                </mc:Choice>
                <mc:Fallback>
                  <p:oleObj name="" r:id="rId12" imgW="243205" imgH="166370" progId="">
                    <p:embed/>
                    <p:pic>
                      <p:nvPicPr>
                        <p:cNvPr id="0" name="图片 322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20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21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22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1025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13" imgW="204470" imgH="230505" progId="">
                    <p:embed/>
                  </p:oleObj>
                </mc:Choice>
                <mc:Fallback>
                  <p:oleObj name="" r:id="rId13" imgW="204470" imgH="230505" progId="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6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" r:id="rId15" imgW="217170" imgH="229870" progId="">
                    <p:embed/>
                  </p:oleObj>
                </mc:Choice>
                <mc:Fallback>
                  <p:oleObj name="" r:id="rId15" imgW="217170" imgH="229870" progId="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27" name="Text Box 46"/>
          <p:cNvSpPr txBox="1"/>
          <p:nvPr/>
        </p:nvSpPr>
        <p:spPr>
          <a:xfrm>
            <a:off x="7246938" y="6165850"/>
            <a:ext cx="20875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并联管道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28" name="Text Box 6"/>
          <p:cNvSpPr txBox="1"/>
          <p:nvPr/>
        </p:nvSpPr>
        <p:spPr>
          <a:xfrm>
            <a:off x="2279650" y="3860800"/>
            <a:ext cx="504031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实际阀体工作状况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29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9" name="Text Box 8"/>
          <p:cNvSpPr txBox="1"/>
          <p:nvPr/>
        </p:nvSpPr>
        <p:spPr>
          <a:xfrm>
            <a:off x="1990725" y="908050"/>
            <a:ext cx="496887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  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1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串联管道实际可调比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41986" name="Group 9"/>
          <p:cNvGrpSpPr/>
          <p:nvPr/>
        </p:nvGrpSpPr>
        <p:grpSpPr>
          <a:xfrm>
            <a:off x="6888163" y="1052513"/>
            <a:ext cx="3311525" cy="1657350"/>
            <a:chOff x="0" y="0"/>
            <a:chExt cx="2086" cy="1044"/>
          </a:xfrm>
        </p:grpSpPr>
        <p:grpSp>
          <p:nvGrpSpPr>
            <p:cNvPr id="41987" name="Group 10"/>
            <p:cNvGrpSpPr/>
            <p:nvPr/>
          </p:nvGrpSpPr>
          <p:grpSpPr>
            <a:xfrm>
              <a:off x="363" y="363"/>
              <a:ext cx="543" cy="136"/>
              <a:chOff x="0" y="0"/>
              <a:chExt cx="543" cy="136"/>
            </a:xfrm>
          </p:grpSpPr>
          <p:grpSp>
            <p:nvGrpSpPr>
              <p:cNvPr id="41988" name="Group 11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1989" name="Line 12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0" name="Line 13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991" name="Group 14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1992" name="Line 15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3" name="Line 16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994" name="Group 17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1995" name="Line 18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6" name="Line 19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1997" name="Group 20"/>
            <p:cNvGrpSpPr/>
            <p:nvPr/>
          </p:nvGrpSpPr>
          <p:grpSpPr>
            <a:xfrm>
              <a:off x="1360" y="273"/>
              <a:ext cx="272" cy="318"/>
              <a:chOff x="0" y="0"/>
              <a:chExt cx="272" cy="318"/>
            </a:xfrm>
          </p:grpSpPr>
          <p:sp>
            <p:nvSpPr>
              <p:cNvPr id="41998" name="Line 21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99" name="Line 22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0" name="Line 23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1" name="Line 24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2" name="Line 25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3" name="Line 26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2004" name="Line 27"/>
            <p:cNvSpPr/>
            <p:nvPr/>
          </p:nvSpPr>
          <p:spPr>
            <a:xfrm>
              <a:off x="907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5" name="Line 28"/>
            <p:cNvSpPr/>
            <p:nvPr/>
          </p:nvSpPr>
          <p:spPr>
            <a:xfrm flipH="1">
              <a:off x="0" y="49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6" name="Line 29"/>
            <p:cNvSpPr/>
            <p:nvPr/>
          </p:nvSpPr>
          <p:spPr>
            <a:xfrm>
              <a:off x="1633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7" name="Line 30"/>
            <p:cNvSpPr/>
            <p:nvPr/>
          </p:nvSpPr>
          <p:spPr>
            <a:xfrm>
              <a:off x="9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8" name="Line 31"/>
            <p:cNvSpPr/>
            <p:nvPr/>
          </p:nvSpPr>
          <p:spPr>
            <a:xfrm>
              <a:off x="1088" y="49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9" name="Line 32"/>
            <p:cNvSpPr/>
            <p:nvPr/>
          </p:nvSpPr>
          <p:spPr>
            <a:xfrm>
              <a:off x="195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2010" name="AutoShape 33"/>
            <p:cNvCxnSpPr/>
            <p:nvPr/>
          </p:nvCxnSpPr>
          <p:spPr>
            <a:xfrm>
              <a:off x="90" y="772"/>
              <a:ext cx="998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2011" name="AutoShape 34"/>
            <p:cNvCxnSpPr/>
            <p:nvPr/>
          </p:nvCxnSpPr>
          <p:spPr>
            <a:xfrm>
              <a:off x="1088" y="772"/>
              <a:ext cx="862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2012" name="AutoShape 35"/>
            <p:cNvCxnSpPr/>
            <p:nvPr/>
          </p:nvCxnSpPr>
          <p:spPr>
            <a:xfrm>
              <a:off x="90" y="998"/>
              <a:ext cx="18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2013" name="Line 36"/>
            <p:cNvSpPr/>
            <p:nvPr/>
          </p:nvSpPr>
          <p:spPr>
            <a:xfrm>
              <a:off x="363" y="273"/>
              <a:ext cx="5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2014" name="Object 37"/>
            <p:cNvGraphicFramePr>
              <a:graphicFrameLocks noChangeAspect="1"/>
            </p:cNvGraphicFramePr>
            <p:nvPr/>
          </p:nvGraphicFramePr>
          <p:xfrm>
            <a:off x="499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3" name="" r:id="rId1" imgW="166370" imgH="230505" progId="">
                    <p:embed/>
                  </p:oleObj>
                </mc:Choice>
                <mc:Fallback>
                  <p:oleObj name="" r:id="rId1" imgW="166370" imgH="230505" progId="">
                    <p:embed/>
                    <p:pic>
                      <p:nvPicPr>
                        <p:cNvPr id="0" name="图片 32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99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5" name="Object 38"/>
            <p:cNvGraphicFramePr>
              <a:graphicFrameLocks noChangeAspect="1"/>
            </p:cNvGraphicFramePr>
            <p:nvPr/>
          </p:nvGraphicFramePr>
          <p:xfrm>
            <a:off x="443" y="499"/>
            <a:ext cx="32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3" imgW="255905" imgH="230505" progId="">
                    <p:embed/>
                  </p:oleObj>
                </mc:Choice>
                <mc:Fallback>
                  <p:oleObj name="" r:id="rId3" imgW="255905" imgH="230505" progId="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3" y="499"/>
                          <a:ext cx="322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6" name="Object 39"/>
            <p:cNvGraphicFramePr>
              <a:graphicFrameLocks noChangeAspect="1"/>
            </p:cNvGraphicFramePr>
            <p:nvPr/>
          </p:nvGraphicFramePr>
          <p:xfrm>
            <a:off x="1368" y="545"/>
            <a:ext cx="30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5" imgW="243205" imgH="230505" progId="">
                    <p:embed/>
                  </p:oleObj>
                </mc:Choice>
                <mc:Fallback>
                  <p:oleObj name="" r:id="rId5" imgW="243205" imgH="230505" progId="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68" y="545"/>
                          <a:ext cx="306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7" name="Object 40"/>
            <p:cNvGraphicFramePr>
              <a:graphicFrameLocks noChangeAspect="1"/>
            </p:cNvGraphicFramePr>
            <p:nvPr/>
          </p:nvGraphicFramePr>
          <p:xfrm>
            <a:off x="816" y="81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7" imgW="243205" imgH="166370" progId="">
                    <p:embed/>
                  </p:oleObj>
                </mc:Choice>
                <mc:Fallback>
                  <p:oleObj name="" r:id="rId7" imgW="243205" imgH="166370" progId="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6" y="81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18" name="Text Box 41"/>
          <p:cNvSpPr txBox="1"/>
          <p:nvPr/>
        </p:nvSpPr>
        <p:spPr>
          <a:xfrm>
            <a:off x="7607300" y="2852738"/>
            <a:ext cx="20875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串联管道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3045" name="Object 42"/>
          <p:cNvGraphicFramePr>
            <a:graphicFrameLocks noChangeAspect="1"/>
          </p:cNvGraphicFramePr>
          <p:nvPr/>
        </p:nvGraphicFramePr>
        <p:xfrm>
          <a:off x="1860550" y="1778000"/>
          <a:ext cx="48672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9" imgW="2654300" imgH="508000" progId="">
                  <p:embed/>
                </p:oleObj>
              </mc:Choice>
              <mc:Fallback>
                <p:oleObj name="" r:id="rId9" imgW="2654300" imgH="508000" progId="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0550" y="1778000"/>
                        <a:ext cx="4867275" cy="931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990725" y="2997200"/>
            <a:ext cx="4991100" cy="1504951"/>
            <a:chOff x="735" y="4720"/>
            <a:chExt cx="7859" cy="2369"/>
          </a:xfrm>
        </p:grpSpPr>
        <p:graphicFrame>
          <p:nvGraphicFramePr>
            <p:cNvPr id="42021" name="Object 4"/>
            <p:cNvGraphicFramePr>
              <a:graphicFrameLocks noChangeAspect="1"/>
            </p:cNvGraphicFramePr>
            <p:nvPr/>
          </p:nvGraphicFramePr>
          <p:xfrm>
            <a:off x="6177" y="4945"/>
            <a:ext cx="2417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" name="" r:id="rId11" imgW="763270" imgH="254635" progId="">
                    <p:embed/>
                  </p:oleObj>
                </mc:Choice>
                <mc:Fallback>
                  <p:oleObj name="" r:id="rId11" imgW="763270" imgH="254635" progId="">
                    <p:embed/>
                    <p:pic>
                      <p:nvPicPr>
                        <p:cNvPr id="0" name="图片 32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177" y="4945"/>
                          <a:ext cx="2417" cy="8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2" name="Object 5"/>
            <p:cNvGraphicFramePr>
              <a:graphicFrameLocks noChangeAspect="1"/>
            </p:cNvGraphicFramePr>
            <p:nvPr/>
          </p:nvGraphicFramePr>
          <p:xfrm>
            <a:off x="735" y="4720"/>
            <a:ext cx="4510" cy="1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13" imgW="1426210" imgH="471170" progId="">
                    <p:embed/>
                  </p:oleObj>
                </mc:Choice>
                <mc:Fallback>
                  <p:oleObj name="" r:id="rId13" imgW="1426210" imgH="471170" progId="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35" y="4720"/>
                          <a:ext cx="4510" cy="14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23" name="Text Box 52"/>
            <p:cNvSpPr txBox="1"/>
            <p:nvPr/>
          </p:nvSpPr>
          <p:spPr>
            <a:xfrm>
              <a:off x="775" y="6267"/>
              <a:ext cx="310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S:阀阻比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7391400" y="3644900"/>
            <a:ext cx="2411413" cy="2498782"/>
            <a:chOff x="0" y="0"/>
            <a:chExt cx="1407" cy="1520"/>
          </a:xfrm>
        </p:grpSpPr>
        <p:sp>
          <p:nvSpPr>
            <p:cNvPr id="42025" name="Line 7"/>
            <p:cNvSpPr/>
            <p:nvPr/>
          </p:nvSpPr>
          <p:spPr>
            <a:xfrm>
              <a:off x="363" y="1270"/>
              <a:ext cx="8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6" name="Line 8"/>
            <p:cNvSpPr/>
            <p:nvPr/>
          </p:nvSpPr>
          <p:spPr>
            <a:xfrm flipV="1">
              <a:off x="363" y="227"/>
              <a:ext cx="0" cy="10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7" name="Freeform 9"/>
            <p:cNvSpPr/>
            <p:nvPr/>
          </p:nvSpPr>
          <p:spPr>
            <a:xfrm>
              <a:off x="363" y="408"/>
              <a:ext cx="635" cy="862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227" y="227"/>
                </a:cxn>
                <a:cxn ang="0">
                  <a:pos x="635" y="0"/>
                </a:cxn>
              </a:cxnLst>
              <a:pathLst>
                <a:path w="635" h="862">
                  <a:moveTo>
                    <a:pt x="0" y="862"/>
                  </a:moveTo>
                  <a:cubicBezTo>
                    <a:pt x="60" y="616"/>
                    <a:pt x="121" y="371"/>
                    <a:pt x="227" y="227"/>
                  </a:cubicBezTo>
                  <a:cubicBezTo>
                    <a:pt x="333" y="83"/>
                    <a:pt x="484" y="41"/>
                    <a:pt x="63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28" name="Line 10"/>
            <p:cNvSpPr/>
            <p:nvPr/>
          </p:nvSpPr>
          <p:spPr>
            <a:xfrm>
              <a:off x="998" y="408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29" name="Line 11"/>
            <p:cNvSpPr/>
            <p:nvPr/>
          </p:nvSpPr>
          <p:spPr>
            <a:xfrm flipH="1">
              <a:off x="363" y="408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0" name="Text Box 12"/>
            <p:cNvSpPr txBox="1"/>
            <p:nvPr/>
          </p:nvSpPr>
          <p:spPr>
            <a:xfrm>
              <a:off x="817" y="1315"/>
              <a:ext cx="36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1.0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1" name="Text Box 13"/>
            <p:cNvSpPr txBox="1"/>
            <p:nvPr/>
          </p:nvSpPr>
          <p:spPr>
            <a:xfrm>
              <a:off x="1044" y="998"/>
              <a:ext cx="36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2" name="Text Box 14"/>
            <p:cNvSpPr txBox="1"/>
            <p:nvPr/>
          </p:nvSpPr>
          <p:spPr>
            <a:xfrm>
              <a:off x="318" y="0"/>
              <a:ext cx="36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600" b="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endPara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3" name="Text Box 15"/>
            <p:cNvSpPr txBox="1"/>
            <p:nvPr/>
          </p:nvSpPr>
          <p:spPr>
            <a:xfrm>
              <a:off x="91" y="1224"/>
              <a:ext cx="36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4" name="Text Box 16"/>
            <p:cNvSpPr txBox="1"/>
            <p:nvPr/>
          </p:nvSpPr>
          <p:spPr>
            <a:xfrm>
              <a:off x="0" y="272"/>
              <a:ext cx="363" cy="20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 Box 52"/>
          <p:cNvSpPr txBox="1"/>
          <p:nvPr/>
        </p:nvSpPr>
        <p:spPr>
          <a:xfrm>
            <a:off x="2016125" y="4676775"/>
            <a:ext cx="48260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越小，串联管道压力损失越大，实际可调范围越小。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36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Group 17"/>
          <p:cNvGrpSpPr/>
          <p:nvPr/>
        </p:nvGrpSpPr>
        <p:grpSpPr>
          <a:xfrm>
            <a:off x="7319963" y="908050"/>
            <a:ext cx="3095625" cy="1727200"/>
            <a:chOff x="0" y="0"/>
            <a:chExt cx="1950" cy="1088"/>
          </a:xfrm>
        </p:grpSpPr>
        <p:grpSp>
          <p:nvGrpSpPr>
            <p:cNvPr id="43010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3011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3012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3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3014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3015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6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3017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3018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9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3020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3021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2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3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4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5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6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027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3028" name="AutoShape 36"/>
            <p:cNvCxnSpPr>
              <a:stCxn id="43034" idx="1"/>
              <a:endCxn id="43035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3029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1" imgW="166370" imgH="230505" progId="">
                    <p:embed/>
                  </p:oleObj>
                </mc:Choice>
                <mc:Fallback>
                  <p:oleObj name="" r:id="rId1" imgW="166370" imgH="230505" progId="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30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" r:id="rId3" imgW="243205" imgH="166370" progId="">
                    <p:embed/>
                  </p:oleObj>
                </mc:Choice>
                <mc:Fallback>
                  <p:oleObj name="" r:id="rId3" imgW="243205" imgH="166370" progId="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1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2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3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4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5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3036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5" imgW="204470" imgH="230505" progId="">
                    <p:embed/>
                  </p:oleObj>
                </mc:Choice>
                <mc:Fallback>
                  <p:oleObj name="" r:id="rId5" imgW="204470" imgH="230505" progId="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37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7" imgW="217170" imgH="229870" progId="">
                    <p:embed/>
                  </p:oleObj>
                </mc:Choice>
                <mc:Fallback>
                  <p:oleObj name="" r:id="rId7" imgW="217170" imgH="229870" progId="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38" name="Text Box 46"/>
          <p:cNvSpPr txBox="1"/>
          <p:nvPr/>
        </p:nvSpPr>
        <p:spPr>
          <a:xfrm>
            <a:off x="8112125" y="2852738"/>
            <a:ext cx="20875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并联管道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9" name="Text Box 8"/>
          <p:cNvSpPr txBox="1"/>
          <p:nvPr/>
        </p:nvSpPr>
        <p:spPr>
          <a:xfrm>
            <a:off x="1990725" y="908050"/>
            <a:ext cx="4694238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2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）并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联管道实际可调比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4304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63750" y="1700213"/>
          <a:ext cx="55340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9" imgW="2984500" imgH="444500" progId="Equation.KSEE3">
                  <p:embed/>
                </p:oleObj>
              </mc:Choice>
              <mc:Fallback>
                <p:oleObj name="" r:id="rId9" imgW="2984500" imgH="444500" progId="Equation.KSEE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3750" y="1700213"/>
                        <a:ext cx="5534025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/>
          <p:nvPr/>
        </p:nvSpPr>
        <p:spPr>
          <a:xfrm>
            <a:off x="2063750" y="2708275"/>
            <a:ext cx="496887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：旁路阀关闭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44068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35188" y="3371850"/>
          <a:ext cx="357981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11" imgW="1931035" imgH="431800" progId="Equation.KSEE3">
                  <p:embed/>
                </p:oleObj>
              </mc:Choice>
              <mc:Fallback>
                <p:oleObj name="" r:id="rId11" imgW="1931035" imgH="431800" progId="Equation.KSEE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35188" y="3371850"/>
                        <a:ext cx="3579812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/>
          <p:nvPr/>
        </p:nvSpPr>
        <p:spPr>
          <a:xfrm>
            <a:off x="2135188" y="4292600"/>
            <a:ext cx="496887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2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：旁路阀全开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34553" y="5013325"/>
            <a:ext cx="5436870" cy="1385888"/>
            <a:chOff x="962" y="7895"/>
            <a:chExt cx="8562" cy="2182"/>
          </a:xfrm>
        </p:grpSpPr>
        <p:graphicFrame>
          <p:nvGraphicFramePr>
            <p:cNvPr id="43045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2" y="7895"/>
            <a:ext cx="7717" cy="1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" r:id="rId13" imgW="2642235" imgH="431800" progId="Equation.KSEE3">
                    <p:embed/>
                  </p:oleObj>
                </mc:Choice>
                <mc:Fallback>
                  <p:oleObj name="" r:id="rId13" imgW="2642235" imgH="431800" progId="Equation.KSEE3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62" y="7895"/>
                          <a:ext cx="7717" cy="1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46" name="Text Box 52"/>
            <p:cNvSpPr txBox="1"/>
            <p:nvPr/>
          </p:nvSpPr>
          <p:spPr>
            <a:xfrm>
              <a:off x="963" y="9255"/>
              <a:ext cx="856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实际可调比与阀体可调比无关。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3047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9" name="Group 7"/>
          <p:cNvGrpSpPr/>
          <p:nvPr/>
        </p:nvGrpSpPr>
        <p:grpSpPr>
          <a:xfrm>
            <a:off x="8137525" y="2900363"/>
            <a:ext cx="2592388" cy="2549060"/>
            <a:chOff x="0" y="0"/>
            <a:chExt cx="3518" cy="3788"/>
          </a:xfrm>
        </p:grpSpPr>
        <p:sp>
          <p:nvSpPr>
            <p:cNvPr id="44034" name="Line 8"/>
            <p:cNvSpPr/>
            <p:nvPr/>
          </p:nvSpPr>
          <p:spPr>
            <a:xfrm>
              <a:off x="907" y="3175"/>
              <a:ext cx="20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35" name="Line 9"/>
            <p:cNvSpPr/>
            <p:nvPr/>
          </p:nvSpPr>
          <p:spPr>
            <a:xfrm flipV="1">
              <a:off x="907" y="567"/>
              <a:ext cx="0" cy="2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36" name="Line 10"/>
            <p:cNvSpPr/>
            <p:nvPr/>
          </p:nvSpPr>
          <p:spPr>
            <a:xfrm>
              <a:off x="2495" y="1020"/>
              <a:ext cx="0" cy="21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7" name="Line 11"/>
            <p:cNvSpPr/>
            <p:nvPr/>
          </p:nvSpPr>
          <p:spPr>
            <a:xfrm flipH="1">
              <a:off x="907" y="1020"/>
              <a:ext cx="15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8" name="Text Box 12"/>
            <p:cNvSpPr txBox="1"/>
            <p:nvPr/>
          </p:nvSpPr>
          <p:spPr>
            <a:xfrm>
              <a:off x="2042" y="3287"/>
              <a:ext cx="908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1.0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39" name="Text Box 13"/>
            <p:cNvSpPr txBox="1"/>
            <p:nvPr/>
          </p:nvSpPr>
          <p:spPr>
            <a:xfrm>
              <a:off x="2610" y="2495"/>
              <a:ext cx="908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Text Box 14"/>
            <p:cNvSpPr txBox="1"/>
            <p:nvPr/>
          </p:nvSpPr>
          <p:spPr>
            <a:xfrm>
              <a:off x="796" y="0"/>
              <a:ext cx="1473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zh-CN" altLang="en-US" sz="1600" b="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并联</a:t>
              </a:r>
              <a:endParaRPr lang="zh-CN" altLang="en-US" sz="1600" b="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1" name="Text Box 15"/>
            <p:cNvSpPr txBox="1"/>
            <p:nvPr/>
          </p:nvSpPr>
          <p:spPr>
            <a:xfrm>
              <a:off x="227" y="3060"/>
              <a:ext cx="908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2" name="Text Box 16"/>
            <p:cNvSpPr txBox="1"/>
            <p:nvPr/>
          </p:nvSpPr>
          <p:spPr>
            <a:xfrm>
              <a:off x="0" y="680"/>
              <a:ext cx="907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Freeform 17"/>
            <p:cNvSpPr/>
            <p:nvPr/>
          </p:nvSpPr>
          <p:spPr>
            <a:xfrm>
              <a:off x="907" y="1020"/>
              <a:ext cx="1588" cy="2155"/>
            </a:xfrm>
            <a:custGeom>
              <a:avLst/>
              <a:gdLst/>
              <a:ahLst/>
              <a:cxnLst>
                <a:cxn ang="0">
                  <a:pos x="0" y="84188"/>
                </a:cxn>
                <a:cxn ang="0">
                  <a:pos x="44309" y="39845"/>
                </a:cxn>
                <a:cxn ang="0">
                  <a:pos x="62107" y="0"/>
                </a:cxn>
              </a:cxnLst>
              <a:pathLst>
                <a:path w="635" h="862">
                  <a:moveTo>
                    <a:pt x="0" y="862"/>
                  </a:moveTo>
                  <a:cubicBezTo>
                    <a:pt x="173" y="707"/>
                    <a:pt x="347" y="552"/>
                    <a:pt x="453" y="408"/>
                  </a:cubicBezTo>
                  <a:cubicBezTo>
                    <a:pt x="559" y="264"/>
                    <a:pt x="590" y="68"/>
                    <a:pt x="63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Text Box 8"/>
          <p:cNvSpPr txBox="1"/>
          <p:nvPr/>
        </p:nvSpPr>
        <p:spPr>
          <a:xfrm>
            <a:off x="1919288" y="979488"/>
            <a:ext cx="496887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：旁路阀开度可变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5320" y="4756790"/>
            <a:ext cx="9129806" cy="1321114"/>
            <a:chOff x="355" y="7523"/>
            <a:chExt cx="14377" cy="2080"/>
          </a:xfrm>
        </p:grpSpPr>
        <p:sp>
          <p:nvSpPr>
            <p:cNvPr id="44051" name="Text Box 48"/>
            <p:cNvSpPr txBox="1"/>
            <p:nvPr/>
          </p:nvSpPr>
          <p:spPr>
            <a:xfrm>
              <a:off x="355" y="8781"/>
              <a:ext cx="1437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 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并联管道，旁路流量越大，分流系数越小，实际可调比越小。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052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2" y="7523"/>
            <a:ext cx="8193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1" imgW="2362200" imgH="254000" progId="Equation.KSEE3">
                    <p:embed/>
                  </p:oleObj>
                </mc:Choice>
                <mc:Fallback>
                  <p:oleObj name="" r:id="rId1" imgW="2362200" imgH="254000" progId="Equation.KSEE3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2" y="7523"/>
                          <a:ext cx="8193" cy="8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053" name="Group 17"/>
          <p:cNvGrpSpPr/>
          <p:nvPr/>
        </p:nvGrpSpPr>
        <p:grpSpPr>
          <a:xfrm>
            <a:off x="8734425" y="780733"/>
            <a:ext cx="3095625" cy="1727200"/>
            <a:chOff x="0" y="0"/>
            <a:chExt cx="1950" cy="1088"/>
          </a:xfrm>
        </p:grpSpPr>
        <p:grpSp>
          <p:nvGrpSpPr>
            <p:cNvPr id="44054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4055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4056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57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058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4059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60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061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4062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63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4064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4065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6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7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8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9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70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4071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4072" name="AutoShape 36"/>
            <p:cNvCxnSpPr>
              <a:stCxn id="44078" idx="1"/>
              <a:endCxn id="44079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4073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3" imgW="166370" imgH="230505" progId="">
                    <p:embed/>
                  </p:oleObj>
                </mc:Choice>
                <mc:Fallback>
                  <p:oleObj name="" r:id="rId3" imgW="166370" imgH="230505" progId="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74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" r:id="rId5" imgW="243205" imgH="166370" progId="">
                    <p:embed/>
                  </p:oleObj>
                </mc:Choice>
                <mc:Fallback>
                  <p:oleObj name="" r:id="rId5" imgW="243205" imgH="166370" progId="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75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6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7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8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9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4080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" r:id="rId7" imgW="204470" imgH="230505" progId="">
                    <p:embed/>
                  </p:oleObj>
                </mc:Choice>
                <mc:Fallback>
                  <p:oleObj name="" r:id="rId7" imgW="204470" imgH="230505" progId="">
                    <p:embed/>
                    <p:pic>
                      <p:nvPicPr>
                        <p:cNvPr id="0" name="图片 325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1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" r:id="rId9" imgW="217170" imgH="229870" progId="">
                    <p:embed/>
                  </p:oleObj>
                </mc:Choice>
                <mc:Fallback>
                  <p:oleObj name="" r:id="rId9" imgW="217170" imgH="229870" progId="">
                    <p:embed/>
                    <p:pic>
                      <p:nvPicPr>
                        <p:cNvPr id="0" name="图片 325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82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5003" y="3357851"/>
          <a:ext cx="2865120" cy="92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333500" imgH="431800" progId="Equation.KSEE3">
                  <p:embed/>
                </p:oleObj>
              </mc:Choice>
              <mc:Fallback>
                <p:oleObj name="" r:id="rId11" imgW="1333500" imgH="431800" progId="Equation.KSEE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003" y="3357851"/>
                        <a:ext cx="2865120" cy="9283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6735" y="1716405"/>
          <a:ext cx="817753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3" imgW="4394200" imgH="584200" progId="Equation.KSEE3">
                  <p:embed/>
                </p:oleObj>
              </mc:Choice>
              <mc:Fallback>
                <p:oleObj name="" r:id="rId13" imgW="4394200" imgH="584200" progId="Equation.KSEE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6735" y="1716405"/>
                        <a:ext cx="8177530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24655" y="3281680"/>
          <a:ext cx="2663825" cy="957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5" imgW="1270000" imgH="419100" progId="Equation.KSEE3">
                  <p:embed/>
                </p:oleObj>
              </mc:Choice>
              <mc:Fallback>
                <p:oleObj name="" r:id="rId15" imgW="1270000" imgH="419100" progId="Equation.KSEE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24655" y="3281680"/>
                        <a:ext cx="2663825" cy="957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38915"/>
          <p:cNvSpPr txBox="1"/>
          <p:nvPr/>
        </p:nvSpPr>
        <p:spPr>
          <a:xfrm>
            <a:off x="2279650" y="765175"/>
            <a:ext cx="72723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）阀体部件的流量特性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文本框 38916"/>
          <p:cNvSpPr txBox="1"/>
          <p:nvPr/>
        </p:nvSpPr>
        <p:spPr>
          <a:xfrm>
            <a:off x="2279650" y="1412875"/>
            <a:ext cx="5040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阀体部件的流量特性原理式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59" name="对象 38917"/>
          <p:cNvGraphicFramePr>
            <a:graphicFrameLocks noChangeAspect="1"/>
          </p:cNvGraphicFramePr>
          <p:nvPr/>
        </p:nvGraphicFramePr>
        <p:xfrm>
          <a:off x="3071813" y="2062163"/>
          <a:ext cx="17145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" imgW="852805" imgH="432435" progId="">
                  <p:embed/>
                </p:oleObj>
              </mc:Choice>
              <mc:Fallback>
                <p:oleObj name="" r:id="rId1" imgW="852805" imgH="432435" progId="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1813" y="2062163"/>
                        <a:ext cx="1714500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对象 38919"/>
          <p:cNvGraphicFramePr>
            <a:graphicFrameLocks noChangeAspect="1"/>
          </p:cNvGraphicFramePr>
          <p:nvPr/>
        </p:nvGraphicFramePr>
        <p:xfrm>
          <a:off x="2711450" y="3786188"/>
          <a:ext cx="230346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3" imgW="1145540" imgH="432435" progId="">
                  <p:embed/>
                </p:oleObj>
              </mc:Choice>
              <mc:Fallback>
                <p:oleObj name="" r:id="rId3" imgW="1145540" imgH="432435" progId="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1450" y="3786188"/>
                        <a:ext cx="2303463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文本框 38920"/>
          <p:cNvSpPr txBox="1"/>
          <p:nvPr/>
        </p:nvSpPr>
        <p:spPr>
          <a:xfrm>
            <a:off x="2336800" y="3243263"/>
            <a:ext cx="5040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① 直线流量特性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2" name="文本框 38921"/>
          <p:cNvSpPr txBox="1"/>
          <p:nvPr/>
        </p:nvSpPr>
        <p:spPr>
          <a:xfrm>
            <a:off x="2336800" y="5027613"/>
            <a:ext cx="75612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阀体单位相对位移的变化引起相对流量变化是常数。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5063" name="组合 38922"/>
          <p:cNvGrpSpPr/>
          <p:nvPr/>
        </p:nvGrpSpPr>
        <p:grpSpPr>
          <a:xfrm>
            <a:off x="6757988" y="3370263"/>
            <a:ext cx="1368425" cy="1657350"/>
            <a:chOff x="0" y="0"/>
            <a:chExt cx="862" cy="1044"/>
          </a:xfrm>
        </p:grpSpPr>
        <p:sp>
          <p:nvSpPr>
            <p:cNvPr id="45064" name="矩形 38923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65" name="直接连接符 38924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6" name="直接连接符 38925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7" name="直接连接符 38926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8" name="直接连接符 38927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9" name="直接连接符 38928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0" name="直接连接符 38929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1" name="矩形 38930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72" name="任意多边形 38931"/>
            <p:cNvSpPr/>
            <p:nvPr/>
          </p:nvSpPr>
          <p:spPr>
            <a:xfrm>
              <a:off x="45" y="772"/>
              <a:ext cx="772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9" y="272"/>
                </a:cxn>
                <a:cxn ang="0">
                  <a:pos x="772" y="0"/>
                </a:cxn>
              </a:cxnLst>
              <a:pathLst>
                <a:path w="772" h="272">
                  <a:moveTo>
                    <a:pt x="0" y="0"/>
                  </a:moveTo>
                  <a:cubicBezTo>
                    <a:pt x="140" y="136"/>
                    <a:pt x="280" y="272"/>
                    <a:pt x="409" y="272"/>
                  </a:cubicBezTo>
                  <a:cubicBezTo>
                    <a:pt x="538" y="272"/>
                    <a:pt x="655" y="136"/>
                    <a:pt x="77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45073" name="对象 38932"/>
          <p:cNvGraphicFramePr>
            <a:graphicFrameLocks noChangeAspect="1"/>
          </p:cNvGraphicFramePr>
          <p:nvPr/>
        </p:nvGraphicFramePr>
        <p:xfrm>
          <a:off x="4108450" y="5484813"/>
          <a:ext cx="20478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5" imgW="1017905" imgH="432435" progId="">
                  <p:embed/>
                </p:oleObj>
              </mc:Choice>
              <mc:Fallback>
                <p:oleObj name="" r:id="rId5" imgW="1017905" imgH="432435" progId="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450" y="5484813"/>
                        <a:ext cx="204787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文本框 38933"/>
          <p:cNvSpPr txBox="1"/>
          <p:nvPr/>
        </p:nvSpPr>
        <p:spPr>
          <a:xfrm>
            <a:off x="2747963" y="5691188"/>
            <a:ext cx="1152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积分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75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6081" name="Object 4"/>
          <p:cNvGraphicFramePr>
            <a:graphicFrameLocks noChangeAspect="1"/>
          </p:cNvGraphicFramePr>
          <p:nvPr/>
        </p:nvGraphicFramePr>
        <p:xfrm>
          <a:off x="2640013" y="765016"/>
          <a:ext cx="3660775" cy="92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816735" imgH="457200" progId="">
                  <p:embed/>
                </p:oleObj>
              </mc:Choice>
              <mc:Fallback>
                <p:oleObj name="" r:id="rId1" imgW="1816735" imgH="457200" progId="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0013" y="765016"/>
                        <a:ext cx="3660775" cy="9226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2" name="Object 5"/>
          <p:cNvGraphicFramePr>
            <a:graphicFrameLocks noChangeAspect="1"/>
          </p:cNvGraphicFramePr>
          <p:nvPr/>
        </p:nvGraphicFramePr>
        <p:xfrm>
          <a:off x="4224338" y="1628775"/>
          <a:ext cx="35845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" r:id="rId3" imgW="1778000" imgH="431800" progId="">
                  <p:embed/>
                </p:oleObj>
              </mc:Choice>
              <mc:Fallback>
                <p:oleObj name="" r:id="rId3" imgW="1778000" imgH="431800" progId="">
                  <p:embed/>
                  <p:pic>
                    <p:nvPicPr>
                      <p:cNvPr id="0" name="图片 32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4338" y="1628775"/>
                        <a:ext cx="358457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6"/>
          <p:cNvGraphicFramePr>
            <a:graphicFrameLocks noChangeAspect="1"/>
          </p:cNvGraphicFramePr>
          <p:nvPr/>
        </p:nvGraphicFramePr>
        <p:xfrm>
          <a:off x="5159375" y="2420938"/>
          <a:ext cx="268922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5" imgW="1336675" imgH="432435" progId="">
                  <p:embed/>
                </p:oleObj>
              </mc:Choice>
              <mc:Fallback>
                <p:oleObj name="" r:id="rId5" imgW="1336675" imgH="432435" progId="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9375" y="2420938"/>
                        <a:ext cx="268922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7"/>
          <p:cNvSpPr/>
          <p:nvPr/>
        </p:nvSpPr>
        <p:spPr>
          <a:xfrm>
            <a:off x="2206625" y="2708275"/>
            <a:ext cx="25209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直线流量特性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Rectangle 8"/>
          <p:cNvSpPr/>
          <p:nvPr/>
        </p:nvSpPr>
        <p:spPr>
          <a:xfrm>
            <a:off x="2206625" y="3290888"/>
            <a:ext cx="62896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直线阀适合负荷变化不大中等流量场合。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Object 9"/>
          <p:cNvGraphicFramePr>
            <a:graphicFrameLocks noChangeAspect="1"/>
          </p:cNvGraphicFramePr>
          <p:nvPr/>
        </p:nvGraphicFramePr>
        <p:xfrm>
          <a:off x="2206625" y="3716338"/>
          <a:ext cx="5292725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" r:id="rId7" imgW="3327400" imgH="1752600" progId="">
                  <p:embed/>
                </p:oleObj>
              </mc:Choice>
              <mc:Fallback>
                <p:oleObj name="" r:id="rId7" imgW="3327400" imgH="1752600" progId="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6625" y="3716338"/>
                        <a:ext cx="5292725" cy="278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1993" y="3716338"/>
          <a:ext cx="165354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9" imgW="939800" imgH="431800" progId="Equation.KSEE3">
                  <p:embed/>
                </p:oleObj>
              </mc:Choice>
              <mc:Fallback>
                <p:oleObj name="" r:id="rId9" imgW="939800" imgH="431800" progId="Equation.KSEE3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1993" y="3716338"/>
                        <a:ext cx="165354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8"/>
          <p:cNvSpPr/>
          <p:nvPr/>
        </p:nvSpPr>
        <p:spPr>
          <a:xfrm>
            <a:off x="7535863" y="4292600"/>
            <a:ext cx="3140075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思考：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小负荷与大负荷时，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流量变化率情况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9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996758" y="952500"/>
            <a:ext cx="8077200" cy="1968501"/>
            <a:chOff x="1412" y="1545"/>
            <a:chExt cx="12720" cy="3099"/>
          </a:xfrm>
        </p:grpSpPr>
        <p:sp>
          <p:nvSpPr>
            <p:cNvPr id="47106" name="Text Box 5"/>
            <p:cNvSpPr txBox="1"/>
            <p:nvPr/>
          </p:nvSpPr>
          <p:spPr>
            <a:xfrm>
              <a:off x="1412" y="3822"/>
              <a:ext cx="1272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07" name="Text Box 6"/>
            <p:cNvSpPr txBox="1"/>
            <p:nvPr/>
          </p:nvSpPr>
          <p:spPr>
            <a:xfrm>
              <a:off x="1417" y="1545"/>
              <a:ext cx="623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直线流量特性阀举例</a:t>
              </a:r>
              <a:endParaRPr lang="el-GR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08" name="Object 2"/>
            <p:cNvGraphicFramePr/>
            <p:nvPr/>
          </p:nvGraphicFramePr>
          <p:xfrm>
            <a:off x="1530" y="2565"/>
            <a:ext cx="12360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5" name="" r:id="rId1" imgW="3605530" imgH="482600" progId="Equation.DSMT4">
                    <p:embed/>
                  </p:oleObj>
                </mc:Choice>
                <mc:Fallback>
                  <p:oleObj name="" r:id="rId1" imgW="3605530" imgH="482600" progId="Equation.DSMT4">
                    <p:embed/>
                    <p:pic>
                      <p:nvPicPr>
                        <p:cNvPr id="0" name="图片 326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30" y="2565"/>
                          <a:ext cx="12360" cy="16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4"/>
          <p:cNvGraphicFramePr/>
          <p:nvPr/>
        </p:nvGraphicFramePr>
        <p:xfrm>
          <a:off x="2000250" y="5233035"/>
          <a:ext cx="506095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3" imgW="2362200" imgH="393700" progId="Equation.DSMT4">
                  <p:embed/>
                </p:oleObj>
              </mc:Choice>
              <mc:Fallback>
                <p:oleObj name="" r:id="rId3" imgW="2362200" imgH="393700" progId="Equation.DSMT4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250" y="5233035"/>
                        <a:ext cx="5060950" cy="962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0250" y="2769235"/>
          <a:ext cx="3259455" cy="105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333500" imgH="431800" progId="Equation.KSEE3">
                  <p:embed/>
                </p:oleObj>
              </mc:Choice>
              <mc:Fallback>
                <p:oleObj name="" r:id="rId5" imgW="13335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0250" y="2769235"/>
                        <a:ext cx="3259455" cy="105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9933" y="4061460"/>
          <a:ext cx="3073400" cy="105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1257300" imgH="431800" progId="Equation.KSEE3">
                  <p:embed/>
                </p:oleObj>
              </mc:Choice>
              <mc:Fallback>
                <p:oleObj name="" r:id="rId7" imgW="12573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9933" y="4061460"/>
                        <a:ext cx="3073400" cy="105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Text Box 4"/>
          <p:cNvSpPr txBox="1"/>
          <p:nvPr/>
        </p:nvSpPr>
        <p:spPr>
          <a:xfrm>
            <a:off x="2279650" y="836613"/>
            <a:ext cx="61928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② 等百分比（对数）流量特性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Text Box 6"/>
          <p:cNvSpPr txBox="1"/>
          <p:nvPr/>
        </p:nvSpPr>
        <p:spPr>
          <a:xfrm>
            <a:off x="2424113" y="2924175"/>
            <a:ext cx="75612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阀体单位相对位移的变化引起相对流量变化率是常数。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 Box 7"/>
          <p:cNvSpPr txBox="1"/>
          <p:nvPr/>
        </p:nvSpPr>
        <p:spPr>
          <a:xfrm>
            <a:off x="2495550" y="3644900"/>
            <a:ext cx="1152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积分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3" name="Object 8"/>
          <p:cNvGraphicFramePr>
            <a:graphicFrameLocks noChangeAspect="1"/>
          </p:cNvGraphicFramePr>
          <p:nvPr/>
        </p:nvGraphicFramePr>
        <p:xfrm>
          <a:off x="4151313" y="3355975"/>
          <a:ext cx="235426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1" imgW="1170940" imgH="432435" progId="">
                  <p:embed/>
                </p:oleObj>
              </mc:Choice>
              <mc:Fallback>
                <p:oleObj name="" r:id="rId1" imgW="1170940" imgH="432435" progId="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1313" y="3355975"/>
                        <a:ext cx="2354262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9"/>
          <p:cNvGraphicFramePr>
            <a:graphicFrameLocks noChangeAspect="1"/>
          </p:cNvGraphicFramePr>
          <p:nvPr/>
        </p:nvGraphicFramePr>
        <p:xfrm>
          <a:off x="2566988" y="4365625"/>
          <a:ext cx="36607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3" imgW="1816735" imgH="457200" progId="">
                  <p:embed/>
                </p:oleObj>
              </mc:Choice>
              <mc:Fallback>
                <p:oleObj name="" r:id="rId3" imgW="1816735" imgH="457200" progId="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6988" y="4365625"/>
                        <a:ext cx="3660775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/>
        </p:nvGraphicFramePr>
        <p:xfrm>
          <a:off x="6599238" y="4508500"/>
          <a:ext cx="2970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5" imgW="1472565" imgH="203200" progId="">
                  <p:embed/>
                </p:oleObj>
              </mc:Choice>
              <mc:Fallback>
                <p:oleObj name="" r:id="rId5" imgW="1472565" imgH="203200" progId="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9238" y="4508500"/>
                        <a:ext cx="2970212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6" name="Group 11"/>
          <p:cNvGrpSpPr/>
          <p:nvPr/>
        </p:nvGrpSpPr>
        <p:grpSpPr>
          <a:xfrm>
            <a:off x="7751763" y="979488"/>
            <a:ext cx="1368425" cy="1584325"/>
            <a:chOff x="0" y="0"/>
            <a:chExt cx="862" cy="998"/>
          </a:xfrm>
        </p:grpSpPr>
        <p:sp>
          <p:nvSpPr>
            <p:cNvPr id="48137" name="Rectangle 12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38" name="Line 13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39" name="Line 14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0" name="Line 15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1" name="Line 16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2" name="Line 17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3" name="Line 18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4" name="Rectangle 19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45" name="Freeform 20"/>
            <p:cNvSpPr/>
            <p:nvPr/>
          </p:nvSpPr>
          <p:spPr>
            <a:xfrm>
              <a:off x="45" y="771"/>
              <a:ext cx="136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181"/>
                </a:cxn>
                <a:cxn ang="0">
                  <a:pos x="136" y="227"/>
                </a:cxn>
              </a:cxnLst>
              <a:pathLst>
                <a:path w="136" h="227">
                  <a:moveTo>
                    <a:pt x="0" y="0"/>
                  </a:moveTo>
                  <a:cubicBezTo>
                    <a:pt x="11" y="71"/>
                    <a:pt x="22" y="143"/>
                    <a:pt x="45" y="181"/>
                  </a:cubicBezTo>
                  <a:cubicBezTo>
                    <a:pt x="68" y="219"/>
                    <a:pt x="102" y="223"/>
                    <a:pt x="136" y="22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6" name="Freeform 21"/>
            <p:cNvSpPr/>
            <p:nvPr/>
          </p:nvSpPr>
          <p:spPr>
            <a:xfrm flipH="1">
              <a:off x="680" y="771"/>
              <a:ext cx="136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181"/>
                </a:cxn>
                <a:cxn ang="0">
                  <a:pos x="136" y="227"/>
                </a:cxn>
              </a:cxnLst>
              <a:pathLst>
                <a:path w="136" h="227">
                  <a:moveTo>
                    <a:pt x="0" y="0"/>
                  </a:moveTo>
                  <a:cubicBezTo>
                    <a:pt x="11" y="71"/>
                    <a:pt x="22" y="143"/>
                    <a:pt x="45" y="181"/>
                  </a:cubicBezTo>
                  <a:cubicBezTo>
                    <a:pt x="68" y="219"/>
                    <a:pt x="102" y="223"/>
                    <a:pt x="136" y="22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7" name="Line 22"/>
            <p:cNvSpPr/>
            <p:nvPr/>
          </p:nvSpPr>
          <p:spPr>
            <a:xfrm>
              <a:off x="181" y="998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8148" name="Object 5"/>
          <p:cNvGraphicFramePr>
            <a:graphicFrameLocks noChangeAspect="1"/>
          </p:cNvGraphicFramePr>
          <p:nvPr/>
        </p:nvGraphicFramePr>
        <p:xfrm>
          <a:off x="7104063" y="5300663"/>
          <a:ext cx="19621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7" imgW="852805" imgH="458470" progId="">
                  <p:embed/>
                </p:oleObj>
              </mc:Choice>
              <mc:Fallback>
                <p:oleObj name="" r:id="rId7" imgW="852805" imgH="458470" progId="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4063" y="5300663"/>
                        <a:ext cx="1962150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9" name="Text Box 4"/>
          <p:cNvSpPr txBox="1"/>
          <p:nvPr/>
        </p:nvSpPr>
        <p:spPr>
          <a:xfrm>
            <a:off x="2495550" y="5661025"/>
            <a:ext cx="44021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等百分比（对数）流量特性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50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87320" y="1485265"/>
          <a:ext cx="4507865" cy="124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1562100" imgH="431800" progId="Equation.KSEE3">
                  <p:embed/>
                </p:oleObj>
              </mc:Choice>
              <mc:Fallback>
                <p:oleObj name="" r:id="rId9" imgW="15621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7320" y="1485265"/>
                        <a:ext cx="4507865" cy="124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Text Box 7"/>
          <p:cNvSpPr txBox="1"/>
          <p:nvPr/>
        </p:nvSpPr>
        <p:spPr>
          <a:xfrm>
            <a:off x="2208213" y="2347913"/>
            <a:ext cx="15170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67213" y="2205038"/>
          <a:ext cx="5932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" imgW="2959100" imgH="431800" progId="Equation.KSEE3">
                  <p:embed/>
                </p:oleObj>
              </mc:Choice>
              <mc:Fallback>
                <p:oleObj name="" r:id="rId1" imgW="2959100" imgH="431800" progId="Equation.KSEE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67213" y="2205038"/>
                        <a:ext cx="5932487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9"/>
          <p:cNvSpPr txBox="1"/>
          <p:nvPr/>
        </p:nvSpPr>
        <p:spPr>
          <a:xfrm>
            <a:off x="2208213" y="3068638"/>
            <a:ext cx="15170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l/L=5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 Box 10"/>
          <p:cNvSpPr txBox="1"/>
          <p:nvPr/>
        </p:nvSpPr>
        <p:spPr>
          <a:xfrm>
            <a:off x="2206625" y="3933825"/>
            <a:ext cx="15170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l/L=8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7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67213" y="2997200"/>
          <a:ext cx="59594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2971800" imgH="431800" progId="Equations">
                  <p:embed/>
                </p:oleObj>
              </mc:Choice>
              <mc:Fallback>
                <p:oleObj name="" r:id="rId3" imgW="2971800" imgH="431800" progId="Equations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7213" y="2997200"/>
                        <a:ext cx="5959475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67213" y="3789363"/>
          <a:ext cx="61325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5" imgW="3060065" imgH="431800" progId="Equations">
                  <p:embed/>
                </p:oleObj>
              </mc:Choice>
              <mc:Fallback>
                <p:oleObj name="" r:id="rId5" imgW="3060065" imgH="431800" progId="Equations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7213" y="3789363"/>
                        <a:ext cx="6132512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5"/>
          <p:cNvGraphicFramePr>
            <a:graphicFrameLocks noChangeAspect="1"/>
          </p:cNvGraphicFramePr>
          <p:nvPr/>
        </p:nvGraphicFramePr>
        <p:xfrm>
          <a:off x="6383338" y="908050"/>
          <a:ext cx="19621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" r:id="rId7" imgW="852805" imgH="458470" progId="">
                  <p:embed/>
                </p:oleObj>
              </mc:Choice>
              <mc:Fallback>
                <p:oleObj name="" r:id="rId7" imgW="852805" imgH="458470" progId="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3338" y="908050"/>
                        <a:ext cx="1962150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Text Box 4"/>
          <p:cNvSpPr txBox="1"/>
          <p:nvPr/>
        </p:nvSpPr>
        <p:spPr>
          <a:xfrm>
            <a:off x="2063750" y="1268413"/>
            <a:ext cx="44005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等百分比（对数）流量特性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Text Box 4"/>
          <p:cNvSpPr txBox="1"/>
          <p:nvPr/>
        </p:nvSpPr>
        <p:spPr>
          <a:xfrm>
            <a:off x="2063750" y="5156200"/>
            <a:ext cx="44005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流量变化率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62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40238" y="4724400"/>
          <a:ext cx="234315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9" imgW="1169035" imgH="838835" progId="Equation.KSEE3">
                  <p:embed/>
                </p:oleObj>
              </mc:Choice>
              <mc:Fallback>
                <p:oleObj name="" r:id="rId9" imgW="1169035" imgH="838835" progId="Equation.KSEE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40238" y="4724400"/>
                        <a:ext cx="2343150" cy="168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3" name="Text Box 4"/>
          <p:cNvSpPr txBox="1"/>
          <p:nvPr/>
        </p:nvSpPr>
        <p:spPr>
          <a:xfrm>
            <a:off x="7535863" y="5084763"/>
            <a:ext cx="247967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等百分比阀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适合各种工况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76" name="Group 13"/>
          <p:cNvGrpSpPr/>
          <p:nvPr/>
        </p:nvGrpSpPr>
        <p:grpSpPr>
          <a:xfrm>
            <a:off x="2063750" y="981075"/>
            <a:ext cx="7885113" cy="1692275"/>
            <a:chOff x="385" y="2840"/>
            <a:chExt cx="4967" cy="1066"/>
          </a:xfrm>
        </p:grpSpPr>
        <p:sp>
          <p:nvSpPr>
            <p:cNvPr id="50178" name="Text Box 10"/>
            <p:cNvSpPr txBox="1"/>
            <p:nvPr/>
          </p:nvSpPr>
          <p:spPr>
            <a:xfrm>
              <a:off x="385" y="2840"/>
              <a:ext cx="249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对数流量特性阀举例</a:t>
              </a:r>
              <a:endParaRPr lang="el-GR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0179" name="Object 2"/>
            <p:cNvGraphicFramePr/>
            <p:nvPr/>
          </p:nvGraphicFramePr>
          <p:xfrm>
            <a:off x="385" y="3294"/>
            <a:ext cx="4967" cy="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1" name="" r:id="rId1" imgW="3909695" imgH="482600" progId="Equation.DSMT4">
                    <p:embed/>
                  </p:oleObj>
                </mc:Choice>
                <mc:Fallback>
                  <p:oleObj name="" r:id="rId1" imgW="3909695" imgH="482600" progId="Equation.DSMT4">
                    <p:embed/>
                    <p:pic>
                      <p:nvPicPr>
                        <p:cNvPr id="0" name="图片 327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5" y="3294"/>
                          <a:ext cx="4967" cy="6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770" name="Object 3"/>
          <p:cNvGraphicFramePr/>
          <p:nvPr/>
        </p:nvGraphicFramePr>
        <p:xfrm>
          <a:off x="1774825" y="4148138"/>
          <a:ext cx="3743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3" imgW="1765300" imgH="431800" progId="Equation.DSMT4">
                  <p:embed/>
                </p:oleObj>
              </mc:Choice>
              <mc:Fallback>
                <p:oleObj name="" r:id="rId3" imgW="1765300" imgH="431800" progId="Equation.DSMT4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825" y="4148138"/>
                        <a:ext cx="3743325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4"/>
          <p:cNvGraphicFramePr/>
          <p:nvPr/>
        </p:nvGraphicFramePr>
        <p:xfrm>
          <a:off x="6022975" y="4292600"/>
          <a:ext cx="46815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" r:id="rId5" imgW="2159000" imgH="241300" progId="Equation.DSMT4">
                  <p:embed/>
                </p:oleObj>
              </mc:Choice>
              <mc:Fallback>
                <p:oleObj name="" r:id="rId5" imgW="2159000" imgH="241300" progId="Equation.DSMT4">
                  <p:embed/>
                  <p:pic>
                    <p:nvPicPr>
                      <p:cNvPr id="0" name="图片 32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2975" y="4292600"/>
                        <a:ext cx="468153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06625" y="2781300"/>
          <a:ext cx="21653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" r:id="rId7" imgW="864235" imgH="457835" progId="Equation.KSEE3">
                  <p:embed/>
                </p:oleObj>
              </mc:Choice>
              <mc:Fallback>
                <p:oleObj name="" r:id="rId7" imgW="864235" imgH="457835" progId="Equation.KSEE3">
                  <p:embed/>
                  <p:pic>
                    <p:nvPicPr>
                      <p:cNvPr id="0" name="图片 32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6625" y="2781300"/>
                        <a:ext cx="2165350" cy="1146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63750" y="5229225"/>
          <a:ext cx="43656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9" imgW="1740535" imgH="342900" progId="Equation.KSEE3">
                  <p:embed/>
                </p:oleObj>
              </mc:Choice>
              <mc:Fallback>
                <p:oleObj name="" r:id="rId9" imgW="1740535" imgH="342900" progId="Equation.KSEE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3750" y="5229225"/>
                        <a:ext cx="4365625" cy="860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5" name="文本框 9219"/>
          <p:cNvSpPr txBox="1"/>
          <p:nvPr/>
        </p:nvSpPr>
        <p:spPr>
          <a:xfrm>
            <a:off x="2044700" y="3587750"/>
            <a:ext cx="8291513" cy="175323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3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执行机构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接收控制信号，伺服电机经过减速器驱动输出轴(杆)产生位移。同时通过位置发送器将阀位转换为</a:t>
            </a:r>
            <a:r>
              <a:rPr kumimoji="0" lang="zh-CN" altLang="en-US" sz="2400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反馈电流</a:t>
            </a:r>
            <a:r>
              <a:rPr kumimoji="0" lang="zh-CN" altLang="en-US" sz="2400" kern="1200" cap="none" spc="0" normalizeH="0" baseline="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送伺服放大器。</a:t>
            </a:r>
            <a:endParaRPr kumimoji="0" lang="zh-CN" altLang="en-US" sz="24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170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71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388" y="1028700"/>
            <a:ext cx="7467600" cy="2170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框 46085"/>
          <p:cNvSpPr txBox="1"/>
          <p:nvPr/>
        </p:nvSpPr>
        <p:spPr>
          <a:xfrm>
            <a:off x="1281430" y="865505"/>
            <a:ext cx="98171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现测得两种流量特性的有关数据见表。设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R=30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试分别计算其相对开度在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各变化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时的相对的变化量及相对流量的变化率。据此分析它们对控制质量的影响和选用原则。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1202" name="图片 3" descr="IMG_4578"/>
          <p:cNvPicPr>
            <a:picLocks noChangeAspect="1"/>
          </p:cNvPicPr>
          <p:nvPr/>
        </p:nvPicPr>
        <p:blipFill>
          <a:blip r:embed="rId1"/>
          <a:srcRect l="1427" t="39381" b="39975"/>
          <a:stretch>
            <a:fillRect/>
          </a:stretch>
        </p:blipFill>
        <p:spPr>
          <a:xfrm>
            <a:off x="1625600" y="2125663"/>
            <a:ext cx="9032875" cy="15763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79613" y="3702050"/>
          <a:ext cx="8526462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2" imgW="5422900" imgH="889000" progId="Equation.KSEE3">
                  <p:embed/>
                </p:oleObj>
              </mc:Choice>
              <mc:Fallback>
                <p:oleObj name="" r:id="rId2" imgW="5422900" imgH="889000" progId="Equation.KSEE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9613" y="3702050"/>
                        <a:ext cx="8526462" cy="153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19288" y="5235575"/>
          <a:ext cx="864711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4" imgW="5499100" imgH="889000" progId="Equation.KSEE3">
                  <p:embed/>
                </p:oleObj>
              </mc:Choice>
              <mc:Fallback>
                <p:oleObj name="" r:id="rId4" imgW="5499100" imgH="889000" progId="Equation.KSEE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9288" y="5235575"/>
                        <a:ext cx="8647112" cy="1535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3" descr="IMG_4578"/>
          <p:cNvPicPr>
            <a:picLocks noChangeAspect="1"/>
          </p:cNvPicPr>
          <p:nvPr/>
        </p:nvPicPr>
        <p:blipFill>
          <a:blip r:embed="rId1"/>
          <a:srcRect l="1427" t="39381" b="39975"/>
          <a:stretch>
            <a:fillRect/>
          </a:stretch>
        </p:blipFill>
        <p:spPr>
          <a:xfrm>
            <a:off x="1028700" y="762000"/>
            <a:ext cx="8172450" cy="14271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60500" y="2189163"/>
          <a:ext cx="58308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2" imgW="3708400" imgH="1193800" progId="Equation.KSEE3">
                  <p:embed/>
                </p:oleObj>
              </mc:Choice>
              <mc:Fallback>
                <p:oleObj name="" r:id="rId2" imgW="3708400" imgH="1193800" progId="Equation.KSEE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0500" y="2189163"/>
                        <a:ext cx="5830888" cy="206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89063" y="4276725"/>
          <a:ext cx="5972175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" r:id="rId4" imgW="3797300" imgH="1193800" progId="Equation.KSEE3">
                  <p:embed/>
                </p:oleObj>
              </mc:Choice>
              <mc:Fallback>
                <p:oleObj name="" r:id="rId4" imgW="3797300" imgH="1193800" progId="Equation.KSEE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9063" y="4276725"/>
                        <a:ext cx="5972175" cy="206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1580" y="2435225"/>
            <a:ext cx="315849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</a:t>
            </a:r>
            <a:endParaRPr lang="zh-CN" altLang="en-US"/>
          </a:p>
          <a:p>
            <a:r>
              <a:rPr lang="zh-CN" altLang="en-US" sz="2000"/>
              <a:t>直线阀各点流量变化基本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直线阀各点流量变化率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7561580" y="3796665"/>
            <a:ext cx="3158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对数阀各点流量变化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对数阀各点流量变化率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7561580" y="5173980"/>
            <a:ext cx="1670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直线阀适合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对数阀适合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0720070" y="2865755"/>
            <a:ext cx="1005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相同</a:t>
            </a:r>
            <a:endParaRPr lang="zh-CN" altLang="en-US" sz="2000"/>
          </a:p>
          <a:p>
            <a:r>
              <a:rPr lang="zh-CN" altLang="en-US" sz="2000"/>
              <a:t>不同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10831195" y="3796665"/>
            <a:ext cx="1005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不同</a:t>
            </a:r>
            <a:endParaRPr lang="zh-CN" altLang="en-US" sz="2000"/>
          </a:p>
          <a:p>
            <a:r>
              <a:rPr lang="zh-CN" altLang="en-US" sz="2000"/>
              <a:t>相同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10356850" y="5173980"/>
            <a:ext cx="1479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中等负荷</a:t>
            </a:r>
            <a:endParaRPr lang="zh-CN" altLang="en-US" sz="2000"/>
          </a:p>
          <a:p>
            <a:r>
              <a:rPr lang="zh-CN" altLang="en-US" sz="2000"/>
              <a:t>各种负荷</a:t>
            </a:r>
            <a:endParaRPr lang="zh-CN" altLang="en-US" sz="20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6" grpId="0"/>
      <p:bldP spid="6" grpId="1"/>
      <p:bldP spid="9" grpId="0"/>
      <p:bldP spid="9" grpId="1"/>
      <p:bldP spid="7" grpId="0"/>
      <p:bldP spid="7" grpId="1"/>
      <p:bldP spid="10" grpId="0"/>
      <p:bldP spid="10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3249" name="组合 43011"/>
          <p:cNvGrpSpPr/>
          <p:nvPr/>
        </p:nvGrpSpPr>
        <p:grpSpPr>
          <a:xfrm>
            <a:off x="5735638" y="1341438"/>
            <a:ext cx="1368425" cy="1439862"/>
            <a:chOff x="0" y="0"/>
            <a:chExt cx="862" cy="907"/>
          </a:xfrm>
        </p:grpSpPr>
        <p:sp>
          <p:nvSpPr>
            <p:cNvPr id="53250" name="矩形 43012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51" name="直接连接符 43013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2" name="直接连接符 43014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3" name="直接连接符 43015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4" name="直接连接符 43016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5" name="直接连接符 43017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6" name="直接连接符 43018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7" name="矩形 43019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58" name="直接连接符 43020"/>
            <p:cNvSpPr/>
            <p:nvPr/>
          </p:nvSpPr>
          <p:spPr>
            <a:xfrm>
              <a:off x="45" y="771"/>
              <a:ext cx="91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9" name="直接连接符 43021"/>
            <p:cNvSpPr/>
            <p:nvPr/>
          </p:nvSpPr>
          <p:spPr>
            <a:xfrm flipH="1">
              <a:off x="725" y="771"/>
              <a:ext cx="91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60" name="直接连接符 43022"/>
            <p:cNvSpPr/>
            <p:nvPr/>
          </p:nvSpPr>
          <p:spPr>
            <a:xfrm>
              <a:off x="136" y="907"/>
              <a:ext cx="5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261" name="文本框 43023"/>
          <p:cNvSpPr txBox="1"/>
          <p:nvPr/>
        </p:nvSpPr>
        <p:spPr>
          <a:xfrm>
            <a:off x="6384925" y="909638"/>
            <a:ext cx="36004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④  快开流量特性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3262" name="对象 43024"/>
          <p:cNvGraphicFramePr>
            <a:graphicFrameLocks noChangeAspect="1"/>
          </p:cNvGraphicFramePr>
          <p:nvPr/>
        </p:nvGraphicFramePr>
        <p:xfrm>
          <a:off x="7464425" y="1341438"/>
          <a:ext cx="285591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1" imgW="1485900" imgH="635000" progId="">
                  <p:embed/>
                </p:oleObj>
              </mc:Choice>
              <mc:Fallback>
                <p:oleObj name="" r:id="rId1" imgW="1485900" imgH="635000" progId="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64425" y="1341438"/>
                        <a:ext cx="2855913" cy="121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3" name="文本框 43025"/>
          <p:cNvSpPr txBox="1"/>
          <p:nvPr/>
        </p:nvSpPr>
        <p:spPr>
          <a:xfrm>
            <a:off x="5592763" y="2854325"/>
            <a:ext cx="52562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迅速开关的切断阀或双位控制系统。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3264" name="组合 43026"/>
          <p:cNvGrpSpPr/>
          <p:nvPr/>
        </p:nvGrpSpPr>
        <p:grpSpPr>
          <a:xfrm>
            <a:off x="5592763" y="3429000"/>
            <a:ext cx="4968875" cy="3103563"/>
            <a:chOff x="0" y="0"/>
            <a:chExt cx="3130" cy="1955"/>
          </a:xfrm>
        </p:grpSpPr>
        <p:sp>
          <p:nvSpPr>
            <p:cNvPr id="53265" name="直接连接符 43027"/>
            <p:cNvSpPr/>
            <p:nvPr/>
          </p:nvSpPr>
          <p:spPr>
            <a:xfrm flipV="1">
              <a:off x="453" y="0"/>
              <a:ext cx="0" cy="181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3266" name="直接连接符 43028"/>
            <p:cNvSpPr/>
            <p:nvPr/>
          </p:nvSpPr>
          <p:spPr>
            <a:xfrm>
              <a:off x="453" y="1814"/>
              <a:ext cx="21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3267" name="直接连接符 43029"/>
            <p:cNvSpPr/>
            <p:nvPr/>
          </p:nvSpPr>
          <p:spPr>
            <a:xfrm flipV="1">
              <a:off x="453" y="181"/>
              <a:ext cx="1633" cy="149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68" name="任意多边形 43030"/>
            <p:cNvSpPr/>
            <p:nvPr/>
          </p:nvSpPr>
          <p:spPr>
            <a:xfrm>
              <a:off x="453" y="165"/>
              <a:ext cx="1633" cy="1513"/>
            </a:xfrm>
            <a:custGeom>
              <a:avLst/>
              <a:gdLst/>
              <a:ahLst/>
              <a:cxnLst>
                <a:cxn ang="0">
                  <a:pos x="0" y="1513"/>
                </a:cxn>
                <a:cxn ang="0">
                  <a:pos x="363" y="379"/>
                </a:cxn>
                <a:cxn ang="0">
                  <a:pos x="681" y="61"/>
                </a:cxn>
                <a:cxn ang="0">
                  <a:pos x="1633" y="16"/>
                </a:cxn>
              </a:cxnLst>
              <a:pathLst>
                <a:path w="1633" h="1513">
                  <a:moveTo>
                    <a:pt x="0" y="1513"/>
                  </a:moveTo>
                  <a:cubicBezTo>
                    <a:pt x="125" y="1067"/>
                    <a:pt x="250" y="621"/>
                    <a:pt x="363" y="379"/>
                  </a:cubicBezTo>
                  <a:cubicBezTo>
                    <a:pt x="476" y="137"/>
                    <a:pt x="469" y="122"/>
                    <a:pt x="681" y="61"/>
                  </a:cubicBezTo>
                  <a:cubicBezTo>
                    <a:pt x="893" y="0"/>
                    <a:pt x="1263" y="8"/>
                    <a:pt x="1633" y="16"/>
                  </a:cubicBezTo>
                </a:path>
              </a:pathLst>
            </a:cu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69" name="任意多边形 43031"/>
            <p:cNvSpPr/>
            <p:nvPr/>
          </p:nvSpPr>
          <p:spPr>
            <a:xfrm>
              <a:off x="453" y="181"/>
              <a:ext cx="1633" cy="1497"/>
            </a:xfrm>
            <a:custGeom>
              <a:avLst/>
              <a:gdLst/>
              <a:ahLst/>
              <a:cxnLst>
                <a:cxn ang="0">
                  <a:pos x="0" y="1497"/>
                </a:cxn>
                <a:cxn ang="0">
                  <a:pos x="1134" y="862"/>
                </a:cxn>
                <a:cxn ang="0">
                  <a:pos x="1633" y="0"/>
                </a:cxn>
              </a:cxnLst>
              <a:pathLst>
                <a:path w="1633" h="1497">
                  <a:moveTo>
                    <a:pt x="0" y="1497"/>
                  </a:moveTo>
                  <a:cubicBezTo>
                    <a:pt x="431" y="1304"/>
                    <a:pt x="862" y="1111"/>
                    <a:pt x="1134" y="862"/>
                  </a:cubicBezTo>
                  <a:cubicBezTo>
                    <a:pt x="1406" y="613"/>
                    <a:pt x="1519" y="306"/>
                    <a:pt x="1633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0" name="任意多边形 43032"/>
            <p:cNvSpPr/>
            <p:nvPr/>
          </p:nvSpPr>
          <p:spPr>
            <a:xfrm>
              <a:off x="453" y="181"/>
              <a:ext cx="1633" cy="1497"/>
            </a:xfrm>
            <a:custGeom>
              <a:avLst/>
              <a:gdLst/>
              <a:ahLst/>
              <a:cxnLst>
                <a:cxn ang="0">
                  <a:pos x="0" y="1497"/>
                </a:cxn>
                <a:cxn ang="0">
                  <a:pos x="1270" y="1089"/>
                </a:cxn>
                <a:cxn ang="0">
                  <a:pos x="1633" y="0"/>
                </a:cxn>
              </a:cxnLst>
              <a:pathLst>
                <a:path w="1633" h="1497">
                  <a:moveTo>
                    <a:pt x="0" y="1497"/>
                  </a:moveTo>
                  <a:cubicBezTo>
                    <a:pt x="499" y="1417"/>
                    <a:pt x="998" y="1338"/>
                    <a:pt x="1270" y="1089"/>
                  </a:cubicBezTo>
                  <a:cubicBezTo>
                    <a:pt x="1542" y="840"/>
                    <a:pt x="1587" y="420"/>
                    <a:pt x="1633" y="0"/>
                  </a:cubicBezTo>
                </a:path>
              </a:pathLst>
            </a:custGeom>
            <a:noFill/>
            <a:ln w="222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1" name="文本框 43033"/>
            <p:cNvSpPr txBox="1"/>
            <p:nvPr/>
          </p:nvSpPr>
          <p:spPr>
            <a:xfrm>
              <a:off x="0" y="136"/>
              <a:ext cx="59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100%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2" name="文本框 43034"/>
            <p:cNvSpPr txBox="1"/>
            <p:nvPr/>
          </p:nvSpPr>
          <p:spPr>
            <a:xfrm>
              <a:off x="1995" y="1497"/>
              <a:ext cx="59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100%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3" name="文本框 43035"/>
            <p:cNvSpPr txBox="1"/>
            <p:nvPr/>
          </p:nvSpPr>
          <p:spPr>
            <a:xfrm>
              <a:off x="226" y="1723"/>
              <a:ext cx="3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3274" name="对象 43036"/>
            <p:cNvGraphicFramePr>
              <a:graphicFrameLocks noChangeAspect="1"/>
            </p:cNvGraphicFramePr>
            <p:nvPr/>
          </p:nvGraphicFramePr>
          <p:xfrm>
            <a:off x="1496" y="1360"/>
            <a:ext cx="209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" name="" r:id="rId3" imgW="165735" imgH="395605" progId="">
                    <p:embed/>
                  </p:oleObj>
                </mc:Choice>
                <mc:Fallback>
                  <p:oleObj name="" r:id="rId3" imgW="165735" imgH="395605" progId="">
                    <p:embed/>
                    <p:pic>
                      <p:nvPicPr>
                        <p:cNvPr id="0" name="图片 32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6" y="1360"/>
                          <a:ext cx="209" cy="5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5" name="对象 43037"/>
            <p:cNvGraphicFramePr>
              <a:graphicFrameLocks noChangeAspect="1"/>
            </p:cNvGraphicFramePr>
            <p:nvPr/>
          </p:nvGraphicFramePr>
          <p:xfrm>
            <a:off x="0" y="499"/>
            <a:ext cx="446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8" name="" r:id="rId5" imgW="370205" imgH="433705" progId="">
                    <p:embed/>
                  </p:oleObj>
                </mc:Choice>
                <mc:Fallback>
                  <p:oleObj name="" r:id="rId5" imgW="370205" imgH="433705" progId="">
                    <p:embed/>
                    <p:pic>
                      <p:nvPicPr>
                        <p:cNvPr id="0" name="图片 32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0" y="499"/>
                          <a:ext cx="446" cy="5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6" name="文本框 43038"/>
            <p:cNvSpPr txBox="1"/>
            <p:nvPr/>
          </p:nvSpPr>
          <p:spPr>
            <a:xfrm>
              <a:off x="2041" y="771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对数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7" name="文本框 43039"/>
            <p:cNvSpPr txBox="1"/>
            <p:nvPr/>
          </p:nvSpPr>
          <p:spPr>
            <a:xfrm>
              <a:off x="499" y="45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快开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8" name="文本框 43040"/>
            <p:cNvSpPr txBox="1"/>
            <p:nvPr/>
          </p:nvSpPr>
          <p:spPr>
            <a:xfrm>
              <a:off x="907" y="499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直线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9" name="文本框 43041"/>
            <p:cNvSpPr txBox="1"/>
            <p:nvPr/>
          </p:nvSpPr>
          <p:spPr>
            <a:xfrm>
              <a:off x="2177" y="272"/>
              <a:ext cx="95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抛物线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80" name="直接连接符 43042"/>
            <p:cNvSpPr/>
            <p:nvPr/>
          </p:nvSpPr>
          <p:spPr>
            <a:xfrm>
              <a:off x="771" y="27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1" name="直接连接符 43043"/>
            <p:cNvSpPr/>
            <p:nvPr/>
          </p:nvSpPr>
          <p:spPr>
            <a:xfrm>
              <a:off x="1134" y="725"/>
              <a:ext cx="9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2" name="直接连接符 43044"/>
            <p:cNvSpPr/>
            <p:nvPr/>
          </p:nvSpPr>
          <p:spPr>
            <a:xfrm flipH="1">
              <a:off x="1905" y="453"/>
              <a:ext cx="363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3" name="直接连接符 43045"/>
            <p:cNvSpPr/>
            <p:nvPr/>
          </p:nvSpPr>
          <p:spPr>
            <a:xfrm flipH="1">
              <a:off x="1905" y="907"/>
              <a:ext cx="226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284" name="文本框 43046"/>
          <p:cNvSpPr txBox="1"/>
          <p:nvPr/>
        </p:nvSpPr>
        <p:spPr>
          <a:xfrm>
            <a:off x="1992313" y="909638"/>
            <a:ext cx="3311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③ 抛物线流量特性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3285" name="组合 43047"/>
          <p:cNvGrpSpPr/>
          <p:nvPr/>
        </p:nvGrpSpPr>
        <p:grpSpPr>
          <a:xfrm>
            <a:off x="2424113" y="1557338"/>
            <a:ext cx="1368425" cy="1655762"/>
            <a:chOff x="0" y="0"/>
            <a:chExt cx="862" cy="1043"/>
          </a:xfrm>
        </p:grpSpPr>
        <p:sp>
          <p:nvSpPr>
            <p:cNvPr id="53286" name="矩形 43048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87" name="直接连接符 43049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88" name="直接连接符 43050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89" name="直接连接符 43051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0" name="直接连接符 43052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1" name="直接连接符 43053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2" name="直接连接符 43054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3" name="矩形 43055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94" name="任意多边形 43056"/>
            <p:cNvSpPr/>
            <p:nvPr/>
          </p:nvSpPr>
          <p:spPr>
            <a:xfrm>
              <a:off x="45" y="771"/>
              <a:ext cx="454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7" y="227"/>
                </a:cxn>
                <a:cxn ang="0">
                  <a:pos x="454" y="272"/>
                </a:cxn>
              </a:cxnLst>
              <a:pathLst>
                <a:path w="454" h="272">
                  <a:moveTo>
                    <a:pt x="0" y="0"/>
                  </a:moveTo>
                  <a:cubicBezTo>
                    <a:pt x="75" y="91"/>
                    <a:pt x="151" y="182"/>
                    <a:pt x="227" y="227"/>
                  </a:cubicBezTo>
                  <a:cubicBezTo>
                    <a:pt x="303" y="272"/>
                    <a:pt x="378" y="272"/>
                    <a:pt x="454" y="27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95" name="任意多边形 43057"/>
            <p:cNvSpPr/>
            <p:nvPr/>
          </p:nvSpPr>
          <p:spPr>
            <a:xfrm flipH="1">
              <a:off x="454" y="771"/>
              <a:ext cx="363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" y="227"/>
                </a:cxn>
                <a:cxn ang="0">
                  <a:pos x="148" y="272"/>
                </a:cxn>
              </a:cxnLst>
              <a:pathLst>
                <a:path w="454" h="272">
                  <a:moveTo>
                    <a:pt x="0" y="0"/>
                  </a:moveTo>
                  <a:cubicBezTo>
                    <a:pt x="75" y="91"/>
                    <a:pt x="151" y="182"/>
                    <a:pt x="227" y="227"/>
                  </a:cubicBezTo>
                  <a:cubicBezTo>
                    <a:pt x="303" y="272"/>
                    <a:pt x="378" y="272"/>
                    <a:pt x="454" y="27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53296" name="对象 43058"/>
          <p:cNvGraphicFramePr>
            <a:graphicFrameLocks noChangeAspect="1"/>
          </p:cNvGraphicFramePr>
          <p:nvPr/>
        </p:nvGraphicFramePr>
        <p:xfrm>
          <a:off x="1992313" y="3429000"/>
          <a:ext cx="29527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" r:id="rId7" imgW="1537335" imgH="609600" progId="">
                  <p:embed/>
                </p:oleObj>
              </mc:Choice>
              <mc:Fallback>
                <p:oleObj name="" r:id="rId7" imgW="1537335" imgH="609600" progId="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2313" y="3429000"/>
                        <a:ext cx="295275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97" name="文本框 43059"/>
          <p:cNvSpPr txBox="1"/>
          <p:nvPr/>
        </p:nvSpPr>
        <p:spPr>
          <a:xfrm>
            <a:off x="1992313" y="4870450"/>
            <a:ext cx="3527425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介于直线与对数流量特性之间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98" name="流程图: 决策 3481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8813" y="10795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矩形 44033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274" name="流程图: 决策 4403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矩形 44035"/>
          <p:cNvSpPr/>
          <p:nvPr/>
        </p:nvSpPr>
        <p:spPr>
          <a:xfrm>
            <a:off x="2063750" y="836613"/>
            <a:ext cx="7848600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、开方器用于何种场合？开方器中为何设置小信号切除电路？分析该电路的工作原理。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、简述电动执行机构的构成原理。伺服电机的转向和位置与输入信号有什么关系？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、执行器的作用与分类。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、薄膜式气动执行机构的工作原理及原理式。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、调节机构流量调节原理。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矩形 44036"/>
          <p:cNvSpPr/>
          <p:nvPr/>
        </p:nvSpPr>
        <p:spPr>
          <a:xfrm>
            <a:off x="2063750" y="4221163"/>
            <a:ext cx="8137525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、电动执行器的组成，其中伺服放大器、电动操作器、位置发送器、减速器和两相伺服电机作用。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文本框 44037"/>
          <p:cNvSpPr txBox="1"/>
          <p:nvPr/>
        </p:nvSpPr>
        <p:spPr>
          <a:xfrm>
            <a:off x="2057400" y="5229225"/>
            <a:ext cx="86106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、伺服放大器中前置磁放大器、触发器、可控硅交流开关的作用。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矩形 45057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5298" name="流程图: 决策 4505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9" name="矩形 45059"/>
          <p:cNvSpPr/>
          <p:nvPr/>
        </p:nvSpPr>
        <p:spPr>
          <a:xfrm>
            <a:off x="2279650" y="1052513"/>
            <a:ext cx="57197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、电气转换器的功能与工作原理。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文本框 45060"/>
          <p:cNvSpPr txBox="1"/>
          <p:nvPr/>
        </p:nvSpPr>
        <p:spPr>
          <a:xfrm>
            <a:off x="2279650" y="1844675"/>
            <a:ext cx="73453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、气动阀门定位器的功能与工作原理。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4" name="文本框 10243"/>
          <p:cNvSpPr txBox="1"/>
          <p:nvPr/>
        </p:nvSpPr>
        <p:spPr>
          <a:xfrm>
            <a:off x="2095500" y="911225"/>
            <a:ext cx="800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</a:pPr>
            <a:r>
              <a:rPr kumimoji="0" lang="zh-CN" altLang="en-US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 </a:t>
            </a:r>
            <a:r>
              <a:rPr kumimoji="0" lang="en-US" kern="1200" cap="none" spc="0" normalizeH="0" baseline="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kern="1200" cap="none" spc="0" normalizeH="0" baseline="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、工作原理</a:t>
            </a:r>
            <a:endParaRPr kumimoji="0" lang="zh-CN" altLang="en-US" kern="1200" cap="none" spc="0" normalizeH="0" baseline="0" noProof="1" dirty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194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195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775" y="1433513"/>
            <a:ext cx="7467600" cy="21685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8388" y="3990975"/>
          <a:ext cx="52689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2844800" imgH="254000" progId="Equation.KSEE3">
                  <p:embed/>
                </p:oleObj>
              </mc:Choice>
              <mc:Fallback>
                <p:oleObj name="" r:id="rId2" imgW="2844800" imgH="2540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8388" y="3990975"/>
                        <a:ext cx="5268912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8388" y="4572000"/>
          <a:ext cx="5372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4" imgW="2831465" imgH="254000" progId="Equation.KSEE3">
                  <p:embed/>
                </p:oleObj>
              </mc:Choice>
              <mc:Fallback>
                <p:oleObj name="" r:id="rId4" imgW="2831465" imgH="2540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8388" y="4572000"/>
                        <a:ext cx="53721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3775" y="5175250"/>
          <a:ext cx="55959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6" imgW="2997200" imgH="241300" progId="Equation.KSEE3">
                  <p:embed/>
                </p:oleObj>
              </mc:Choice>
              <mc:Fallback>
                <p:oleObj name="" r:id="rId6" imgW="2997200" imgH="2413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3775" y="5175250"/>
                        <a:ext cx="5595938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3775" y="5727700"/>
          <a:ext cx="27257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1435100" imgH="241300" progId="Equation.KSEE3">
                  <p:embed/>
                </p:oleObj>
              </mc:Choice>
              <mc:Fallback>
                <p:oleObj name="" r:id="rId8" imgW="1435100" imgH="2413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3775" y="5727700"/>
                        <a:ext cx="2725738" cy="458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矩形 11267"/>
          <p:cNvSpPr/>
          <p:nvPr/>
        </p:nvSpPr>
        <p:spPr>
          <a:xfrm>
            <a:off x="1992313" y="865188"/>
            <a:ext cx="3708400" cy="430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en-US" altLang="zh-CN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、伺服放大器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文本框 11268"/>
          <p:cNvSpPr txBox="1"/>
          <p:nvPr/>
        </p:nvSpPr>
        <p:spPr>
          <a:xfrm>
            <a:off x="1992313" y="1341438"/>
            <a:ext cx="821848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功能：信号综合、比较和放大，输出控制信号控制伺服电机的正反转。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" name="矩形 11276"/>
          <p:cNvSpPr/>
          <p:nvPr/>
        </p:nvSpPr>
        <p:spPr>
          <a:xfrm>
            <a:off x="3478213" y="6005513"/>
            <a:ext cx="5545137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4-3</a:t>
            </a:r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伺服放大器原理框图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220" name="组合 3"/>
          <p:cNvGrpSpPr/>
          <p:nvPr/>
        </p:nvGrpSpPr>
        <p:grpSpPr>
          <a:xfrm>
            <a:off x="2173288" y="2301875"/>
            <a:ext cx="7354887" cy="3325813"/>
            <a:chOff x="593" y="3475"/>
            <a:chExt cx="12327" cy="6010"/>
          </a:xfrm>
        </p:grpSpPr>
        <p:graphicFrame>
          <p:nvGraphicFramePr>
            <p:cNvPr id="9221" name="对象 1"/>
            <p:cNvGraphicFramePr/>
            <p:nvPr/>
          </p:nvGraphicFramePr>
          <p:xfrm>
            <a:off x="700" y="3777"/>
            <a:ext cx="12220" cy="5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7753350" imgH="3429000" progId="Paint.Picture">
                    <p:embed/>
                  </p:oleObj>
                </mc:Choice>
                <mc:Fallback>
                  <p:oleObj name="" r:id="rId1" imgW="7753350" imgH="3429000" progId="Paint.Picture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00" y="3777"/>
                          <a:ext cx="12220" cy="5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矩形 11275"/>
            <p:cNvSpPr/>
            <p:nvPr/>
          </p:nvSpPr>
          <p:spPr>
            <a:xfrm>
              <a:off x="622" y="3475"/>
              <a:ext cx="8832" cy="601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23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0" y="4965"/>
            <a:ext cx="1448" cy="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3" imgW="381000" imgH="228600" progId="Equation.KSEE3">
                    <p:embed/>
                  </p:oleObj>
                </mc:Choice>
                <mc:Fallback>
                  <p:oleObj name="" r:id="rId3" imgW="381000" imgH="2286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0" y="4965"/>
                          <a:ext cx="1448" cy="8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4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92" y="7218"/>
            <a:ext cx="1739" cy="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5" imgW="457200" imgH="241300" progId="Equation.KSEE3">
                    <p:embed/>
                  </p:oleObj>
                </mc:Choice>
                <mc:Fallback>
                  <p:oleObj name="" r:id="rId5" imgW="457200" imgH="2413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92" y="7218"/>
                          <a:ext cx="1739" cy="9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22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5" name="矩形 7169"/>
          <p:cNvSpPr/>
          <p:nvPr/>
        </p:nvSpPr>
        <p:spPr>
          <a:xfrm>
            <a:off x="3863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226" name="流程图: 决策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矩形 12291"/>
          <p:cNvSpPr/>
          <p:nvPr/>
        </p:nvSpPr>
        <p:spPr>
          <a:xfrm>
            <a:off x="2324100" y="865188"/>
            <a:ext cx="6189663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）伺服放大器各个环节输出信号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77085" y="1428750"/>
            <a:ext cx="8206740" cy="3688715"/>
            <a:chOff x="737" y="2455"/>
            <a:chExt cx="12924" cy="5809"/>
          </a:xfrm>
        </p:grpSpPr>
        <p:graphicFrame>
          <p:nvGraphicFramePr>
            <p:cNvPr id="4" name="对象 3"/>
            <p:cNvGraphicFramePr/>
            <p:nvPr/>
          </p:nvGraphicFramePr>
          <p:xfrm>
            <a:off x="737" y="2455"/>
            <a:ext cx="12925" cy="5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" imgW="8201025" imgH="3686175" progId="Paint.Picture">
                    <p:embed/>
                  </p:oleObj>
                </mc:Choice>
                <mc:Fallback>
                  <p:oleObj name="" r:id="rId1" imgW="8201025" imgH="3686175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37" y="2455"/>
                          <a:ext cx="12925" cy="58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56" y="4903"/>
            <a:ext cx="634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3" imgW="203200" imgH="215900" progId="Equation.KSEE3">
                    <p:embed/>
                  </p:oleObj>
                </mc:Choice>
                <mc:Fallback>
                  <p:oleObj name="" r:id="rId3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6" y="4903"/>
                          <a:ext cx="634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35" y="7414"/>
            <a:ext cx="951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5" imgW="304800" imgH="215900" progId="Equation.KSEE3">
                    <p:embed/>
                  </p:oleObj>
                </mc:Choice>
                <mc:Fallback>
                  <p:oleObj name="" r:id="rId5" imgW="3048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335" y="7414"/>
                          <a:ext cx="951" cy="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2324100" y="4958080"/>
            <a:ext cx="6597650" cy="793115"/>
            <a:chOff x="1260" y="7808"/>
            <a:chExt cx="10390" cy="1249"/>
          </a:xfrm>
        </p:grpSpPr>
        <p:sp>
          <p:nvSpPr>
            <p:cNvPr id="10" name="矩形 12291"/>
            <p:cNvSpPr/>
            <p:nvPr/>
          </p:nvSpPr>
          <p:spPr>
            <a:xfrm>
              <a:off x="1260" y="8059"/>
              <a:ext cx="7613" cy="72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A</a:t>
              </a:r>
              <a:r>
                <a:rPr kumimoji="0" 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、环节</a:t>
              </a:r>
              <a:r>
                <a:rPr kumimoji="0" lang="en-US" alt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1</a:t>
              </a:r>
              <a:r>
                <a:rPr kumimoji="0" lang="zh-CN" alt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为减法器，运算关系为</a:t>
              </a: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graphicFrame>
          <p:nvGraphicFramePr>
            <p:cNvPr id="11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28" y="7808"/>
            <a:ext cx="3122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7" imgW="1079500" imgH="431800" progId="Equation.KSEE3">
                    <p:embed/>
                  </p:oleObj>
                </mc:Choice>
                <mc:Fallback>
                  <p:oleObj name="" r:id="rId7" imgW="1079500" imgH="4318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528" y="7808"/>
                          <a:ext cx="3122" cy="1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2324100" y="5751195"/>
            <a:ext cx="6597650" cy="793115"/>
            <a:chOff x="1260" y="9057"/>
            <a:chExt cx="10390" cy="1249"/>
          </a:xfrm>
        </p:grpSpPr>
        <p:sp>
          <p:nvSpPr>
            <p:cNvPr id="12" name="矩形 12291"/>
            <p:cNvSpPr/>
            <p:nvPr/>
          </p:nvSpPr>
          <p:spPr>
            <a:xfrm>
              <a:off x="1260" y="9193"/>
              <a:ext cx="7613" cy="72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B</a:t>
              </a:r>
              <a:r>
                <a:rPr kumimoji="0" 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、环节</a:t>
              </a:r>
              <a:r>
                <a:rPr kumimoji="0" lang="en-US" alt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1</a:t>
              </a:r>
              <a:r>
                <a:rPr kumimoji="0" lang="zh-CN" altLang="en-US" sz="2400" b="1" i="0" u="none" strike="noStrike" kern="1200" cap="none" spc="0" normalizeH="0" baseline="0" noProof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+mn-ea"/>
                </a:rPr>
                <a:t>为减法器，运算关系为</a:t>
              </a: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28" y="9057"/>
            <a:ext cx="3122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9" imgW="1079500" imgH="431800" progId="Equation.KSEE3">
                    <p:embed/>
                  </p:oleObj>
                </mc:Choice>
                <mc:Fallback>
                  <p:oleObj name="" r:id="rId9" imgW="1079500" imgH="4318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528" y="9057"/>
                          <a:ext cx="3122" cy="1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TABLE_BEAUTIFY" val="smartTable{cfdfbf1f-c15d-4459-9f46-2c97ca87ece1}"/>
</p:tagLst>
</file>

<file path=ppt/tags/tag10.xml><?xml version="1.0" encoding="utf-8"?>
<p:tagLst xmlns:p="http://schemas.openxmlformats.org/presentationml/2006/main">
  <p:tag name="KSO_WM_DOC_GUID" val="{6d064467-668b-4fc7-8e17-883a815c7ddd}"/>
</p:tagLst>
</file>

<file path=ppt/tags/tag2.xml><?xml version="1.0" encoding="utf-8"?>
<p:tagLst xmlns:p="http://schemas.openxmlformats.org/presentationml/2006/main">
  <p:tag name="REFSHAPE" val="144874164"/>
  <p:tag name="KSO_WM_UNIT_PLACING_PICTURE_USER_VIEWPORT" val="{&quot;height&quot;:4092.4992125984249,&quot;width&quot;:5042.5007874015746}"/>
</p:tagLst>
</file>

<file path=ppt/tags/tag3.xml><?xml version="1.0" encoding="utf-8"?>
<p:tagLst xmlns:p="http://schemas.openxmlformats.org/presentationml/2006/main">
  <p:tag name="KSO_WM_UNIT_PLACING_PICTURE_USER_VIEWPORT" val="{&quot;height&quot;:4842.5007874015746,&quot;width&quot;:5327.5007874015746}"/>
</p:tagLst>
</file>

<file path=ppt/tags/tag4.xml><?xml version="1.0" encoding="utf-8"?>
<p:tagLst xmlns:p="http://schemas.openxmlformats.org/presentationml/2006/main">
  <p:tag name="KSO_WM_UNIT_PLACING_PICTURE_USER_VIEWPORT" val="{&quot;height&quot;:4842.5007874015746,&quot;width&quot;:5327.5007874015746}"/>
</p:tagLst>
</file>

<file path=ppt/tags/tag5.xml><?xml version="1.0" encoding="utf-8"?>
<p:tagLst xmlns:p="http://schemas.openxmlformats.org/presentationml/2006/main">
  <p:tag name="REFSHAPE" val="1513632828"/>
  <p:tag name="KSO_WM_UNIT_PLACING_PICTURE_USER_VIEWPORT" val="{&quot;height&quot;:3212,&quot;width&quot;:9772}"/>
</p:tagLst>
</file>

<file path=ppt/tags/tag6.xml><?xml version="1.0" encoding="utf-8"?>
<p:tagLst xmlns:p="http://schemas.openxmlformats.org/presentationml/2006/main">
  <p:tag name="KSO_WM_UNIT_PLACING_PICTURE_USER_VIEWPORT" val="{&quot;height&quot;:4842.5007874015746,&quot;width&quot;:5327.5007874015746}"/>
</p:tagLst>
</file>

<file path=ppt/tags/tag7.xml><?xml version="1.0" encoding="utf-8"?>
<p:tagLst xmlns:p="http://schemas.openxmlformats.org/presentationml/2006/main">
  <p:tag name="KSO_WM_UNIT_PLACING_PICTURE_USER_VIEWPORT" val="{&quot;height&quot;:4842.5007874015746,&quot;width&quot;:5327.5007874015746}"/>
</p:tagLst>
</file>

<file path=ppt/tags/tag8.xml><?xml version="1.0" encoding="utf-8"?>
<p:tagLst xmlns:p="http://schemas.openxmlformats.org/presentationml/2006/main">
  <p:tag name="REFSHAPE" val="1606148820"/>
  <p:tag name="KSO_WM_UNIT_PLACING_PICTURE_USER_VIEWPORT" val="{&quot;height&quot;:4245,&quot;width&quot;:6900}"/>
</p:tagLst>
</file>

<file path=ppt/tags/tag9.xml><?xml version="1.0" encoding="utf-8"?>
<p:tagLst xmlns:p="http://schemas.openxmlformats.org/presentationml/2006/main">
  <p:tag name="REFSHAPE" val="1569265876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4278</Words>
  <Application>WPS 演示</Application>
  <PresentationFormat>全屏显示(4:3)</PresentationFormat>
  <Paragraphs>880</Paragraphs>
  <Slides>64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184</vt:i4>
      </vt:variant>
      <vt:variant>
        <vt:lpstr>幻灯片标题</vt:lpstr>
      </vt:variant>
      <vt:variant>
        <vt:i4>64</vt:i4>
      </vt:variant>
    </vt:vector>
  </HeadingPairs>
  <TitlesOfParts>
    <vt:vector size="259" baseType="lpstr">
      <vt:lpstr>Arial</vt:lpstr>
      <vt:lpstr>宋体</vt:lpstr>
      <vt:lpstr>Wingdings</vt:lpstr>
      <vt:lpstr>Times New Roman</vt:lpstr>
      <vt:lpstr>Batang</vt:lpstr>
      <vt:lpstr>黑体</vt:lpstr>
      <vt:lpstr>Wingdings</vt:lpstr>
      <vt:lpstr>微软雅黑</vt:lpstr>
      <vt:lpstr>Arial Unicode MS</vt:lpstr>
      <vt:lpstr>Calibri</vt:lpstr>
      <vt:lpstr>默认设计模板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Equations</vt:lpstr>
      <vt:lpstr>Equations</vt:lpstr>
      <vt:lpstr>Equations</vt:lpstr>
      <vt:lpstr>Equation.KSEE3</vt:lpstr>
      <vt:lpstr>Equation.KSEE3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Equation.KSEE3</vt:lpstr>
      <vt:lpstr>Equations</vt:lpstr>
      <vt:lpstr>Equations</vt:lpstr>
      <vt:lpstr>Equations</vt:lpstr>
      <vt:lpstr>Equations</vt:lpstr>
      <vt:lpstr>Equations</vt:lpstr>
      <vt:lpstr>Equation.3</vt:lpstr>
      <vt:lpstr>Equation.3</vt:lpstr>
      <vt:lpstr>Equations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Equations</vt:lpstr>
      <vt:lpstr>Equations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PBrush</vt:lpstr>
      <vt:lpstr>Equation.KSEE3</vt:lpstr>
      <vt:lpstr>Paint.Picture</vt:lpstr>
      <vt:lpstr>Equation.KSEE3</vt:lpstr>
      <vt:lpstr>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470</cp:revision>
  <dcterms:created xsi:type="dcterms:W3CDTF">2007-11-13T03:35:00Z</dcterms:created>
  <dcterms:modified xsi:type="dcterms:W3CDTF">2020-04-07T01:38:14Z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